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38" r:id="rId3"/>
    <p:sldId id="339" r:id="rId4"/>
    <p:sldId id="340" r:id="rId5"/>
    <p:sldId id="341" r:id="rId6"/>
    <p:sldId id="344" r:id="rId7"/>
    <p:sldId id="342" r:id="rId8"/>
    <p:sldId id="345" r:id="rId9"/>
    <p:sldId id="346" r:id="rId10"/>
    <p:sldId id="343" r:id="rId11"/>
    <p:sldId id="347" r:id="rId12"/>
    <p:sldId id="348" r:id="rId13"/>
    <p:sldId id="349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2523"/>
    <a:srgbClr val="FFFF00"/>
    <a:srgbClr val="FFFF66"/>
    <a:srgbClr val="009900"/>
    <a:srgbClr val="000000"/>
    <a:srgbClr val="008000"/>
    <a:srgbClr val="CCFF99"/>
    <a:srgbClr val="00CC00"/>
    <a:srgbClr val="00CC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36" y="1108708"/>
            <a:ext cx="8550949" cy="2500312"/>
          </a:xfrm>
          <a:prstGeom prst="rect">
            <a:avLst/>
          </a:prstGeom>
          <a:noFill/>
          <a:ln>
            <a:noFill/>
          </a:ln>
          <a:effectLst>
            <a:reflection endPos="46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971600" y="2348880"/>
            <a:ext cx="7065785" cy="7200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>
                <a:solidFill>
                  <a:schemeClr val="accent2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386536" y="638690"/>
            <a:ext cx="4815535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581890" y="3788433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182" y="561778"/>
            <a:ext cx="6419636" cy="1877112"/>
          </a:xfrm>
          <a:prstGeom prst="rect">
            <a:avLst/>
          </a:prstGeom>
          <a:noFill/>
          <a:ln>
            <a:noFill/>
          </a:ln>
          <a:effectLst>
            <a:reflection endPos="46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151620" y="4149080"/>
            <a:ext cx="7039615" cy="207023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29" name="正方形/長方形 28"/>
          <p:cNvSpPr/>
          <p:nvPr userDrawn="1"/>
        </p:nvSpPr>
        <p:spPr bwMode="gray">
          <a:xfrm>
            <a:off x="1161037" y="3924055"/>
            <a:ext cx="7020780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1691680" y="2642855"/>
            <a:ext cx="3226492" cy="651130"/>
          </a:xfrm>
          <a:noFill/>
        </p:spPr>
        <p:txBody>
          <a:bodyPr/>
          <a:lstStyle>
            <a:lvl1pPr>
              <a:defRPr sz="3600">
                <a:solidFill>
                  <a:schemeClr val="accent2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123" y="638690"/>
            <a:ext cx="6772262" cy="1980220"/>
          </a:xfrm>
          <a:prstGeom prst="rect">
            <a:avLst/>
          </a:prstGeom>
          <a:noFill/>
          <a:ln>
            <a:noFill/>
          </a:ln>
          <a:effectLst>
            <a:reflection endPos="46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260975" y="4239090"/>
            <a:ext cx="5792180" cy="198022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1601670" y="818710"/>
            <a:ext cx="3330369" cy="1620179"/>
          </a:xfrm>
          <a:noFill/>
        </p:spPr>
        <p:txBody>
          <a:bodyPr/>
          <a:lstStyle>
            <a:lvl1pPr algn="dist">
              <a:defRPr sz="3600"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16504" y="2618910"/>
            <a:ext cx="8865985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1739" y="0"/>
            <a:ext cx="9142261" cy="728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826696" y="46475"/>
            <a:ext cx="6840760" cy="503675"/>
          </a:xfrm>
          <a:noFill/>
        </p:spPr>
        <p:txBody>
          <a:bodyPr/>
          <a:lstStyle>
            <a:lvl1pPr algn="dist">
              <a:defRPr sz="3200">
                <a:solidFill>
                  <a:schemeClr val="accent6">
                    <a:lumMod val="50000"/>
                  </a:schemeClr>
                </a:solidFill>
                <a:effectLst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69478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rgbClr val="632523"/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" y="46475"/>
            <a:ext cx="1722546" cy="503675"/>
          </a:xfrm>
          <a:prstGeom prst="rect">
            <a:avLst/>
          </a:prstGeom>
          <a:noFill/>
          <a:ln>
            <a:noFill/>
          </a:ln>
          <a:effectLst>
            <a:reflection endPos="46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正方形/長方形 21"/>
          <p:cNvSpPr/>
          <p:nvPr userDrawn="1"/>
        </p:nvSpPr>
        <p:spPr bwMode="gray">
          <a:xfrm>
            <a:off x="139008" y="551478"/>
            <a:ext cx="8865985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581890" y="3743428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4861485" y="585613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31540" y="98630"/>
            <a:ext cx="4725525" cy="536215"/>
          </a:xfrm>
          <a:prstGeom prst="roundRect">
            <a:avLst/>
          </a:prstGeom>
          <a:solidFill>
            <a:schemeClr val="bg1">
              <a:alpha val="4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8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8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91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③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8107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③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54621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519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151620" y="4149080"/>
            <a:ext cx="7039615" cy="2250250"/>
          </a:xfrm>
        </p:spPr>
        <p:txBody>
          <a:bodyPr/>
          <a:lstStyle/>
          <a:p>
            <a:r>
              <a:rPr kumimoji="1" lang="ja-JP" altLang="en-US" sz="2400" dirty="0" smtClean="0"/>
              <a:t>第</a:t>
            </a:r>
            <a:r>
              <a:rPr kumimoji="1" lang="ja-JP" altLang="en-US" sz="3200" dirty="0" smtClean="0"/>
              <a:t>①</a:t>
            </a:r>
            <a:r>
              <a:rPr kumimoji="1" lang="ja-JP" altLang="en-US" sz="2400" dirty="0" smtClean="0"/>
              <a:t>章</a:t>
            </a:r>
          </a:p>
          <a:p>
            <a:r>
              <a:rPr lang="ja-JP" altLang="en-US" sz="2400" dirty="0" smtClean="0"/>
              <a:t>第</a:t>
            </a:r>
            <a:r>
              <a:rPr lang="ja-JP" altLang="en-US" sz="3200" dirty="0" smtClean="0"/>
              <a:t>②</a:t>
            </a:r>
            <a:r>
              <a:rPr lang="ja-JP" altLang="en-US" sz="2400" dirty="0" smtClean="0"/>
              <a:t>章</a:t>
            </a:r>
          </a:p>
          <a:p>
            <a:r>
              <a:rPr kumimoji="1" lang="ja-JP" altLang="en-US" sz="2400" dirty="0" smtClean="0"/>
              <a:t>第</a:t>
            </a:r>
            <a:r>
              <a:rPr kumimoji="1" lang="ja-JP" altLang="en-US" sz="3200" dirty="0" smtClean="0"/>
              <a:t>③</a:t>
            </a:r>
            <a:r>
              <a:rPr kumimoji="1" lang="ja-JP" altLang="en-US" sz="2400" dirty="0" smtClean="0"/>
              <a:t>章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051720" y="2618910"/>
            <a:ext cx="2655295" cy="651130"/>
          </a:xfrm>
        </p:spPr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0714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60975" y="4104075"/>
            <a:ext cx="5792180" cy="211523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500" y="1776009"/>
            <a:ext cx="1415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40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①</a:t>
            </a:r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7823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①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03187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①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37412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500" y="1776009"/>
            <a:ext cx="1415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40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②</a:t>
            </a:r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1517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②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１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70773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7565" y="-9512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②</a:t>
            </a:r>
            <a:r>
              <a:rPr kumimoji="1" lang="ja-JP" altLang="en-US" sz="11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11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7640" y="86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2800" dirty="0">
              <a:solidFill>
                <a:schemeClr val="accent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7566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500" y="1776009"/>
            <a:ext cx="1415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第</a:t>
            </a:r>
            <a:r>
              <a:rPr kumimoji="1" lang="ja-JP" altLang="en-US" sz="40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③</a:t>
            </a:r>
            <a:r>
              <a:rPr kumimoji="1" lang="ja-JP" altLang="en-US" sz="2800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425867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69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標準デザイン</vt:lpstr>
      <vt:lpstr>デザインの設定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69</cp:revision>
  <dcterms:created xsi:type="dcterms:W3CDTF">2004-08-19T09:46:55Z</dcterms:created>
  <dcterms:modified xsi:type="dcterms:W3CDTF">2011-12-14T06:47:15Z</dcterms:modified>
</cp:coreProperties>
</file>