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5"/>
  </p:notesMasterIdLst>
  <p:sldIdLst>
    <p:sldId id="275" r:id="rId2"/>
    <p:sldId id="276" r:id="rId3"/>
    <p:sldId id="277" r:id="rId4"/>
    <p:sldId id="278" r:id="rId5"/>
    <p:sldId id="281" r:id="rId6"/>
    <p:sldId id="279" r:id="rId7"/>
    <p:sldId id="282" r:id="rId8"/>
    <p:sldId id="283" r:id="rId9"/>
    <p:sldId id="280" r:id="rId10"/>
    <p:sldId id="284" r:id="rId11"/>
    <p:sldId id="285" r:id="rId12"/>
    <p:sldId id="286" r:id="rId13"/>
    <p:sldId id="287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AA307-8477-4EDC-9C45-15AE2D3BE4A0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5D54D-0D0E-4B9B-B206-510D7E2AB9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181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085" t="166" r="27152" b="-166"/>
          <a:stretch/>
        </p:blipFill>
        <p:spPr bwMode="gray">
          <a:xfrm>
            <a:off x="5508105" y="11392"/>
            <a:ext cx="3635896" cy="6858000"/>
          </a:xfrm>
          <a:prstGeom prst="rect">
            <a:avLst/>
          </a:prstGeom>
        </p:spPr>
      </p:pic>
      <p:sp>
        <p:nvSpPr>
          <p:cNvPr id="9" name="正方形/長方形 8"/>
          <p:cNvSpPr/>
          <p:nvPr userDrawn="1"/>
        </p:nvSpPr>
        <p:spPr bwMode="gray">
          <a:xfrm>
            <a:off x="314164" y="0"/>
            <a:ext cx="5193940" cy="50131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 bwMode="gray">
          <a:xfrm>
            <a:off x="2598184" y="3442616"/>
            <a:ext cx="5951512" cy="504056"/>
          </a:xfrm>
          <a:solidFill>
            <a:schemeClr val="accent5">
              <a:lumMod val="20000"/>
              <a:lumOff val="80000"/>
              <a:alpha val="48000"/>
            </a:schemeClr>
          </a:solidFill>
        </p:spPr>
        <p:txBody>
          <a:bodyPr>
            <a:normAutofit/>
          </a:bodyPr>
          <a:lstStyle>
            <a:lvl1pPr marL="0" indent="0" algn="dist">
              <a:buNone/>
              <a:defRPr sz="2400">
                <a:solidFill>
                  <a:schemeClr val="accent5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 bwMode="gray">
          <a:xfrm>
            <a:off x="777296" y="1884239"/>
            <a:ext cx="7772400" cy="1184721"/>
          </a:xfrm>
          <a:solidFill>
            <a:schemeClr val="bg1">
              <a:alpha val="64000"/>
            </a:schemeClr>
          </a:solidFill>
        </p:spPr>
        <p:txBody>
          <a:bodyPr/>
          <a:lstStyle>
            <a:lvl1pPr algn="dist">
              <a:defRPr b="0">
                <a:solidFill>
                  <a:srgbClr val="0070C0"/>
                </a:solidFill>
                <a:effectLst/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 userDrawn="1"/>
        </p:nvSpPr>
        <p:spPr bwMode="gray">
          <a:xfrm>
            <a:off x="5508104" y="5013176"/>
            <a:ext cx="3635896" cy="1844824"/>
          </a:xfrm>
          <a:prstGeom prst="rect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グループ化 15"/>
          <p:cNvGrpSpPr/>
          <p:nvPr userDrawn="1"/>
        </p:nvGrpSpPr>
        <p:grpSpPr bwMode="gray">
          <a:xfrm>
            <a:off x="0" y="0"/>
            <a:ext cx="323528" cy="6869392"/>
            <a:chOff x="0" y="0"/>
            <a:chExt cx="323528" cy="6869392"/>
          </a:xfrm>
        </p:grpSpPr>
        <p:sp>
          <p:nvSpPr>
            <p:cNvPr id="4" name="正方形/長方形 3"/>
            <p:cNvSpPr/>
            <p:nvPr userDrawn="1"/>
          </p:nvSpPr>
          <p:spPr bwMode="gray">
            <a:xfrm>
              <a:off x="0" y="0"/>
              <a:ext cx="323528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 userDrawn="1"/>
          </p:nvSpPr>
          <p:spPr bwMode="gray">
            <a:xfrm>
              <a:off x="0" y="5013176"/>
              <a:ext cx="323528" cy="185621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179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585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227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44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 userDrawn="1"/>
        </p:nvSpPr>
        <p:spPr bwMode="gray">
          <a:xfrm>
            <a:off x="179512" y="0"/>
            <a:ext cx="6431600" cy="35010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47" r="27152"/>
          <a:stretch/>
        </p:blipFill>
        <p:spPr bwMode="gray">
          <a:xfrm>
            <a:off x="6611111" y="0"/>
            <a:ext cx="2532889" cy="6858000"/>
          </a:xfrm>
          <a:prstGeom prst="rect">
            <a:avLst/>
          </a:prstGeom>
        </p:spPr>
      </p:pic>
      <p:sp>
        <p:nvSpPr>
          <p:cNvPr id="8" name="正方形/長方形 7"/>
          <p:cNvSpPr/>
          <p:nvPr userDrawn="1"/>
        </p:nvSpPr>
        <p:spPr bwMode="gray">
          <a:xfrm flipV="1">
            <a:off x="2006842" y="2708918"/>
            <a:ext cx="5130316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  <a:latin typeface="Calibri"/>
              <a:ea typeface="HGPｺﾞｼｯｸE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">
          <a:xfrm>
            <a:off x="2483767" y="2077189"/>
            <a:ext cx="4127343" cy="631731"/>
          </a:xfrm>
          <a:solidFill>
            <a:schemeClr val="bg1">
              <a:alpha val="59000"/>
            </a:schemeClr>
          </a:solidFill>
        </p:spPr>
        <p:txBody>
          <a:bodyPr anchor="t">
            <a:noAutofit/>
          </a:bodyPr>
          <a:lstStyle>
            <a:lvl1pPr algn="ctr">
              <a:defRPr sz="3200" b="0" cap="all">
                <a:solidFill>
                  <a:srgbClr val="0070C0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 userDrawn="1"/>
        </p:nvSpPr>
        <p:spPr bwMode="gray">
          <a:xfrm>
            <a:off x="0" y="3501008"/>
            <a:ext cx="9144000" cy="3356992"/>
          </a:xfrm>
          <a:prstGeom prst="rect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2483768" y="3933056"/>
            <a:ext cx="6404248" cy="2232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50000"/>
              </a:lnSpc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0" y="0"/>
            <a:ext cx="19530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 bwMode="gray">
          <a:xfrm>
            <a:off x="0" y="3501008"/>
            <a:ext cx="195309" cy="336838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80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 userDrawn="1"/>
        </p:nvSpPr>
        <p:spPr bwMode="gray">
          <a:xfrm>
            <a:off x="179512" y="0"/>
            <a:ext cx="7885140" cy="35010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247" r="43949"/>
          <a:stretch/>
        </p:blipFill>
        <p:spPr bwMode="gray">
          <a:xfrm>
            <a:off x="8064652" y="0"/>
            <a:ext cx="1079348" cy="6858000"/>
          </a:xfrm>
          <a:prstGeom prst="rect">
            <a:avLst/>
          </a:prstGeom>
        </p:spPr>
      </p:pic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015980" y="4149080"/>
            <a:ext cx="6048672" cy="1800200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accent5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0" y="0"/>
            <a:ext cx="159798" cy="6869392"/>
            <a:chOff x="0" y="0"/>
            <a:chExt cx="195309" cy="6869392"/>
          </a:xfrm>
        </p:grpSpPr>
        <p:sp>
          <p:nvSpPr>
            <p:cNvPr id="9" name="正方形/長方形 8"/>
            <p:cNvSpPr/>
            <p:nvPr userDrawn="1"/>
          </p:nvSpPr>
          <p:spPr bwMode="gray">
            <a:xfrm>
              <a:off x="0" y="0"/>
              <a:ext cx="195309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/>
            <p:cNvSpPr/>
            <p:nvPr userDrawn="1"/>
          </p:nvSpPr>
          <p:spPr bwMode="gray">
            <a:xfrm>
              <a:off x="0" y="3501008"/>
              <a:ext cx="195309" cy="336838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正方形/長方形 6"/>
          <p:cNvSpPr/>
          <p:nvPr userDrawn="1"/>
        </p:nvSpPr>
        <p:spPr bwMode="gray">
          <a:xfrm>
            <a:off x="539552" y="2996952"/>
            <a:ext cx="8604448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  <a:latin typeface="Calibri"/>
              <a:ea typeface="HGPｺﾞｼｯｸE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604448" cy="717796"/>
          </a:xfrm>
          <a:solidFill>
            <a:schemeClr val="bg1">
              <a:alpha val="48000"/>
            </a:schemeClr>
          </a:solidFill>
        </p:spPr>
        <p:txBody>
          <a:bodyPr anchor="ctr" anchorCtr="0">
            <a:normAutofit/>
          </a:bodyPr>
          <a:lstStyle>
            <a:lvl1pPr algn="dist">
              <a:defRPr sz="3600" b="0" cap="all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4032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　　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 userDrawn="1"/>
        </p:nvSpPr>
        <p:spPr bwMode="gray">
          <a:xfrm>
            <a:off x="179512" y="0"/>
            <a:ext cx="8964488" cy="6470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940152" y="6381328"/>
            <a:ext cx="2895600" cy="3651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3995936" y="6597352"/>
            <a:ext cx="1152128" cy="360040"/>
          </a:xfrm>
        </p:spPr>
        <p:txBody>
          <a:bodyPr/>
          <a:lstStyle>
            <a:lvl1pPr algn="ctr">
              <a:defRPr/>
            </a:lvl1pPr>
          </a:lstStyle>
          <a:p>
            <a:fld id="{F955537F-92B3-43CD-9001-5B5F46056014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971600" y="647013"/>
            <a:ext cx="8172400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  <a:latin typeface="Calibri"/>
              <a:ea typeface="HGPｺﾞｼｯｸE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71600" y="0"/>
            <a:ext cx="7776864" cy="647013"/>
          </a:xfrm>
        </p:spPr>
        <p:txBody>
          <a:bodyPr>
            <a:normAutofit/>
          </a:bodyPr>
          <a:lstStyle>
            <a:lvl1pPr algn="dist">
              <a:defRPr sz="3200">
                <a:solidFill>
                  <a:schemeClr val="accent5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 bwMode="gray">
          <a:xfrm>
            <a:off x="0" y="0"/>
            <a:ext cx="248575" cy="6927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 bwMode="gray">
          <a:xfrm>
            <a:off x="0" y="692732"/>
            <a:ext cx="97654" cy="61766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552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00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55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15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57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90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91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2598184" y="3442616"/>
            <a:ext cx="5951512" cy="50405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777296" y="1884239"/>
            <a:ext cx="7772400" cy="1184721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467544" y="218778"/>
            <a:ext cx="5760640" cy="4739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 smtClean="0">
                <a:solidFill>
                  <a:schemeClr val="accent1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宛先・提出先</a:t>
            </a:r>
            <a:r>
              <a:rPr kumimoji="1" lang="ja-JP" altLang="en-US" sz="2800" dirty="0" smtClean="0">
                <a:solidFill>
                  <a:schemeClr val="accent1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を入力</a:t>
            </a:r>
            <a:endParaRPr kumimoji="1" lang="ja-JP" altLang="en-US" sz="2800" dirty="0">
              <a:solidFill>
                <a:schemeClr val="accent1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サブタイトル 1"/>
          <p:cNvSpPr txBox="1">
            <a:spLocks/>
          </p:cNvSpPr>
          <p:nvPr/>
        </p:nvSpPr>
        <p:spPr>
          <a:xfrm>
            <a:off x="4283968" y="5733256"/>
            <a:ext cx="4265728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会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社名・部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署名を入力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  <a:cs typeface="+mn-cs"/>
            </a:endParaRPr>
          </a:p>
        </p:txBody>
      </p:sp>
      <p:sp>
        <p:nvSpPr>
          <p:cNvPr id="6" name="正方形/長方形 5"/>
          <p:cNvSpPr/>
          <p:nvPr/>
        </p:nvSpPr>
        <p:spPr bwMode="gray">
          <a:xfrm>
            <a:off x="775064" y="2852936"/>
            <a:ext cx="7776864" cy="7200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978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12760" y="260648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accent5">
                    <a:lumMod val="75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2000" dirty="0">
              <a:solidFill>
                <a:schemeClr val="accent5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2954" y="-3667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800" b="1" spc="50" dirty="0">
              <a:ln w="635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9932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12760" y="260648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accent5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000" dirty="0">
              <a:solidFill>
                <a:schemeClr val="accent5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2954" y="-3667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800" b="1" spc="50" dirty="0">
              <a:ln w="635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7000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548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39552" y="618719"/>
            <a:ext cx="20842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88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40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00822" y="618719"/>
            <a:ext cx="20842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88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40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262092" y="618719"/>
            <a:ext cx="20842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88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40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9552" y="2564904"/>
            <a:ext cx="20842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88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４</a:t>
            </a:r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40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00822" y="2564904"/>
            <a:ext cx="20842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88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５</a:t>
            </a:r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40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62092" y="2564904"/>
            <a:ext cx="20842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88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６</a:t>
            </a:r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40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55576" y="5034136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800" b="1" spc="50" dirty="0">
              <a:ln w="635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01939" y="503413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800" b="1" spc="50" dirty="0">
              <a:ln w="635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635478" y="503413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800" b="1" spc="50" dirty="0">
              <a:ln w="635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569017" y="503413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４</a:t>
            </a:r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800" b="1" spc="50" dirty="0">
              <a:ln w="635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502556" y="503413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５</a:t>
            </a:r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800" b="1" spc="50" dirty="0">
              <a:ln w="635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436096" y="503413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６</a:t>
            </a:r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800" b="1" spc="50" dirty="0">
              <a:ln w="635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2209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　次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第１章</a:t>
            </a:r>
          </a:p>
          <a:p>
            <a:r>
              <a:rPr lang="ja-JP" altLang="en-US" dirty="0"/>
              <a:t>第２章</a:t>
            </a:r>
          </a:p>
          <a:p>
            <a:r>
              <a:rPr lang="ja-JP" altLang="en-US" dirty="0"/>
              <a:t>第３章</a:t>
            </a:r>
          </a:p>
        </p:txBody>
      </p:sp>
    </p:spTree>
    <p:extLst>
      <p:ext uri="{BB962C8B-B14F-4D97-AF65-F5344CB8AC3E}">
        <p14:creationId xmlns:p14="http://schemas.microsoft.com/office/powerpoint/2010/main" val="616962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604448" cy="717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476672"/>
            <a:ext cx="20842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88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40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5452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12760" y="260648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accent5">
                    <a:lumMod val="75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2000" dirty="0">
              <a:solidFill>
                <a:schemeClr val="accent5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2954" y="-36676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800" b="1" spc="50" dirty="0">
              <a:ln w="635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0488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12760" y="260648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accent5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000" dirty="0">
              <a:solidFill>
                <a:schemeClr val="accent5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2954" y="-36676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800" b="1" spc="50" dirty="0">
              <a:ln w="635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3384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604448" cy="717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476672"/>
            <a:ext cx="20842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88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40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990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12760" y="260648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accent5">
                    <a:lumMod val="75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2000" dirty="0">
              <a:solidFill>
                <a:schemeClr val="accent5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2954" y="-3667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800" b="1" spc="50" dirty="0">
              <a:ln w="635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7943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12760" y="260648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accent5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000" dirty="0">
              <a:solidFill>
                <a:schemeClr val="accent5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2954" y="-3667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r>
              <a:rPr kumimoji="1" lang="ja-JP" altLang="en-US" sz="800" b="1" spc="50" dirty="0" smtClean="0">
                <a:ln w="63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800" b="1" spc="50" dirty="0">
              <a:ln w="635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727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604448" cy="717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476672"/>
            <a:ext cx="20842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88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  <a:r>
              <a:rPr kumimoji="1" lang="ja-JP" altLang="en-US" sz="4000" b="1" spc="50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4000" b="1" spc="50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/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7868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2">
      <a:majorFont>
        <a:latin typeface="Calibri"/>
        <a:ea typeface="HGP創英角ｺﾞｼｯｸUB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57</Words>
  <Application>Microsoft Office PowerPoint</Application>
  <PresentationFormat>画面に合わせる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​​テーマ</vt:lpstr>
      <vt:lpstr>PowerPoint プレゼンテーション</vt:lpstr>
      <vt:lpstr>目　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  <vt:lpstr>PowerPoint プレゼンテーション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suminaka</dc:creator>
  <cp:lastModifiedBy>住中　恵子</cp:lastModifiedBy>
  <cp:revision>23</cp:revision>
  <dcterms:created xsi:type="dcterms:W3CDTF">2011-09-28T12:39:41Z</dcterms:created>
  <dcterms:modified xsi:type="dcterms:W3CDTF">2011-12-13T14:39:15Z</dcterms:modified>
</cp:coreProperties>
</file>