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6"/>
  </p:notesMasterIdLst>
  <p:sldIdLst>
    <p:sldId id="362" r:id="rId3"/>
    <p:sldId id="363" r:id="rId4"/>
    <p:sldId id="364" r:id="rId5"/>
    <p:sldId id="369" r:id="rId6"/>
    <p:sldId id="370" r:id="rId7"/>
    <p:sldId id="367" r:id="rId8"/>
    <p:sldId id="371" r:id="rId9"/>
    <p:sldId id="372" r:id="rId10"/>
    <p:sldId id="368" r:id="rId11"/>
    <p:sldId id="373" r:id="rId12"/>
    <p:sldId id="374" r:id="rId13"/>
    <p:sldId id="365" r:id="rId14"/>
    <p:sldId id="366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8000"/>
    <a:srgbClr val="FFFFCC"/>
    <a:srgbClr val="FF00FF"/>
    <a:srgbClr val="FF9999"/>
    <a:srgbClr val="FFFF00"/>
    <a:srgbClr val="FFFF66"/>
    <a:srgbClr val="009900"/>
    <a:srgbClr val="0000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4660"/>
  </p:normalViewPr>
  <p:slideViewPr>
    <p:cSldViewPr>
      <p:cViewPr varScale="1">
        <p:scale>
          <a:sx n="93" d="100"/>
          <a:sy n="93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58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399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699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559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277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442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456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179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833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799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5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664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0E96-83E7-4302-929B-03676CD2611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241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52" t="44772" b="6830"/>
          <a:stretch/>
        </p:blipFill>
        <p:spPr bwMode="auto">
          <a:xfrm>
            <a:off x="0" y="-2709"/>
            <a:ext cx="8721358" cy="5373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正方形/長方形 6"/>
          <p:cNvSpPr/>
          <p:nvPr userDrawn="1"/>
        </p:nvSpPr>
        <p:spPr>
          <a:xfrm>
            <a:off x="1351139" y="2123855"/>
            <a:ext cx="7792861" cy="9001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1691680" y="2168860"/>
            <a:ext cx="7191544" cy="6750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 b="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1196625" y="2888226"/>
            <a:ext cx="7947375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971527" y="3338990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52" t="44772" b="6830"/>
          <a:stretch/>
        </p:blipFill>
        <p:spPr bwMode="auto">
          <a:xfrm>
            <a:off x="1" y="-2708"/>
            <a:ext cx="5788688" cy="356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 userDrawn="1"/>
        </p:nvSpPr>
        <p:spPr>
          <a:xfrm>
            <a:off x="4391980" y="2136430"/>
            <a:ext cx="4752020" cy="9001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1872690" y="3969060"/>
            <a:ext cx="7039615" cy="1935215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17" name="正方形/長方形 16"/>
          <p:cNvSpPr/>
          <p:nvPr userDrawn="1"/>
        </p:nvSpPr>
        <p:spPr bwMode="gray">
          <a:xfrm>
            <a:off x="1872690" y="2888226"/>
            <a:ext cx="7271310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5154744" y="2293947"/>
            <a:ext cx="3226492" cy="585065"/>
          </a:xfrm>
          <a:noFill/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扉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341529" y="2528900"/>
            <a:ext cx="8802471" cy="72008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 bwMode="gray">
          <a:xfrm>
            <a:off x="1" y="3113251"/>
            <a:ext cx="9143999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501770" y="4059070"/>
            <a:ext cx="5792180" cy="1980220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791580" y="2528900"/>
            <a:ext cx="8023829" cy="573578"/>
          </a:xfrm>
          <a:noFill/>
        </p:spPr>
        <p:txBody>
          <a:bodyPr/>
          <a:lstStyle>
            <a:lvl1pPr algn="dist"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52" t="44772" b="6830"/>
          <a:stretch/>
        </p:blipFill>
        <p:spPr bwMode="auto">
          <a:xfrm>
            <a:off x="1" y="-2708"/>
            <a:ext cx="4254810" cy="262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1739" y="0"/>
            <a:ext cx="9142261" cy="7287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20381" y="563424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18414" y="621931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738955" y="6660740"/>
            <a:ext cx="405045" cy="233645"/>
          </a:xfrm>
        </p:spPr>
        <p:txBody>
          <a:bodyPr/>
          <a:lstStyle>
            <a:lvl1pPr algn="ctr">
              <a:defRPr sz="1100" b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52" t="44772" b="6830"/>
          <a:stretch/>
        </p:blipFill>
        <p:spPr bwMode="auto">
          <a:xfrm>
            <a:off x="1" y="-2708"/>
            <a:ext cx="1421649" cy="875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正方形/長方形 9"/>
          <p:cNvSpPr/>
          <p:nvPr userDrawn="1"/>
        </p:nvSpPr>
        <p:spPr bwMode="gray">
          <a:xfrm>
            <a:off x="1061610" y="593685"/>
            <a:ext cx="8100900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1286635" y="0"/>
            <a:ext cx="7857365" cy="54006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524906" y="18192"/>
            <a:ext cx="7380821" cy="503675"/>
          </a:xfrm>
          <a:noFill/>
        </p:spPr>
        <p:txBody>
          <a:bodyPr/>
          <a:lstStyle>
            <a:lvl1pPr algn="dist"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91680" y="2168860"/>
            <a:ext cx="7191544" cy="675075"/>
          </a:xfrm>
        </p:spPr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22684" y="3338990"/>
            <a:ext cx="4860540" cy="58567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5302279" y="5856135"/>
            <a:ext cx="35809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6525" y="98630"/>
            <a:ext cx="4185465" cy="536215"/>
          </a:xfrm>
          <a:prstGeom prst="rect">
            <a:avLst/>
          </a:prstGeom>
          <a:solidFill>
            <a:schemeClr val="bg1">
              <a:alpha val="4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400" dirty="0">
              <a:solidFill>
                <a:schemeClr val="accent5">
                  <a:lumMod val="50000"/>
                </a:schemeClr>
              </a:solidFill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8642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-63515" y="-93005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375" y="-465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cs typeface="Arial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57362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375" y="-465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cs typeface="Arial" pitchFamily="34" charset="0"/>
              </a:rPr>
              <a:t>2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63515" y="-93005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39473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426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BF25-BF05-4566-86DD-1DBBB6C86AA6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5630" y="143635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13800" b="1" dirty="0">
              <a:ln w="952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88370" y="143635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1" lang="ja-JP" altLang="en-US" sz="13800" b="1" dirty="0">
              <a:ln w="952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1110" y="143635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6575" y="2123855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4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199315" y="2123855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52055" y="2123855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31440" y="4903432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6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90101" y="4903432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1" lang="ja-JP" altLang="en-US" sz="6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48762" y="4903432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07423" y="4903432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4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66084" y="4903432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324747" y="4903432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99923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Part</a:t>
            </a:r>
            <a:r>
              <a:rPr lang="ja-JP" altLang="en-US" dirty="0"/>
              <a:t> </a:t>
            </a:r>
            <a:r>
              <a:rPr kumimoji="1" lang="ja-JP" altLang="en-US" dirty="0" smtClean="0"/>
              <a:t>１　</a:t>
            </a:r>
          </a:p>
          <a:p>
            <a:r>
              <a:rPr lang="en-US" altLang="ja-JP" dirty="0" smtClean="0"/>
              <a:t>Part </a:t>
            </a:r>
            <a:r>
              <a:rPr lang="ja-JP" altLang="en-US" dirty="0" smtClean="0"/>
              <a:t>２　</a:t>
            </a:r>
          </a:p>
          <a:p>
            <a:r>
              <a:rPr kumimoji="1" lang="en-US" altLang="ja-JP" dirty="0" smtClean="0"/>
              <a:t>Part </a:t>
            </a:r>
            <a:r>
              <a:rPr kumimoji="1" lang="ja-JP" altLang="en-US" dirty="0" smtClean="0"/>
              <a:t>３　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5154744" y="2258870"/>
            <a:ext cx="3226492" cy="585065"/>
          </a:xfrm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397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906815" y="4284095"/>
            <a:ext cx="5792180" cy="166518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2220" y="232711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13800" b="1" dirty="0">
              <a:ln w="952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61477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-93005"/>
            <a:ext cx="94510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6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375" y="-465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cs typeface="Arial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621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-93005"/>
            <a:ext cx="94510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ja-JP" altLang="en-US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sz="6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375" y="-465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cs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8735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906815" y="4284095"/>
            <a:ext cx="5792180" cy="166518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2220" y="232711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1" lang="ja-JP" altLang="en-US" sz="13800" b="1" dirty="0">
              <a:ln w="952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67646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-63515" y="-93005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1" lang="ja-JP" altLang="en-US" sz="6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375" y="-465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cs typeface="Arial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0482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4375" y="-465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cs typeface="Arial" pitchFamily="34" charset="0"/>
              </a:rPr>
              <a:t>2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63515" y="-93005"/>
            <a:ext cx="75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2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1" lang="ja-JP" altLang="en-US" sz="6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38781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906815" y="4284095"/>
            <a:ext cx="5792180" cy="166518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2220" y="232711"/>
            <a:ext cx="24412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Part</a:t>
            </a:r>
            <a:r>
              <a:rPr kumimoji="1" lang="en-US" altLang="ja-JP" sz="13800" b="1" dirty="0" smtClean="0">
                <a:ln w="9525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kumimoji="1" lang="ja-JP" altLang="en-US" sz="13800" b="1" dirty="0">
              <a:ln w="9525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094194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75</Words>
  <Application>Microsoft Office PowerPoint</Application>
  <PresentationFormat>画面に合わせる (4:3)</PresentationFormat>
  <Paragraphs>61</Paragraphs>
  <Slides>13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標準デザイン</vt:lpstr>
      <vt:lpstr>デザインの設定</vt:lpstr>
      <vt:lpstr>PowerPoint プレゼンテーション</vt:lpstr>
      <vt:lpstr>Contents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sachie-e</cp:lastModifiedBy>
  <cp:revision>90</cp:revision>
  <dcterms:created xsi:type="dcterms:W3CDTF">2004-08-19T09:46:55Z</dcterms:created>
  <dcterms:modified xsi:type="dcterms:W3CDTF">2011-12-14T17:27:23Z</dcterms:modified>
</cp:coreProperties>
</file>