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80" r:id="rId2"/>
    <p:sldId id="269" r:id="rId3"/>
    <p:sldId id="270" r:id="rId4"/>
    <p:sldId id="271" r:id="rId5"/>
    <p:sldId id="283" r:id="rId6"/>
    <p:sldId id="281" r:id="rId7"/>
    <p:sldId id="284" r:id="rId8"/>
    <p:sldId id="285" r:id="rId9"/>
    <p:sldId id="282" r:id="rId10"/>
    <p:sldId id="286" r:id="rId11"/>
    <p:sldId id="287" r:id="rId12"/>
    <p:sldId id="288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5"/>
    <a:srgbClr val="632523"/>
    <a:srgbClr val="984807"/>
    <a:srgbClr val="FFFFFF"/>
    <a:srgbClr val="CF7977"/>
    <a:srgbClr val="CCFFCC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18" autoAdjust="0"/>
  </p:normalViewPr>
  <p:slideViewPr>
    <p:cSldViewPr>
      <p:cViewPr varScale="1">
        <p:scale>
          <a:sx n="93" d="100"/>
          <a:sy n="93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028DF3-01BC-4AC4-A19E-FE5A170520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02057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8316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412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4923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1263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9186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376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5098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0202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1146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1683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6909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28DF3-01BC-4AC4-A19E-FE5A17052010}" type="slidenum">
              <a:rPr lang="en-US" altLang="ja-JP" smtClean="0"/>
              <a:pPr/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3490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 userDrawn="1"/>
        </p:nvSpPr>
        <p:spPr>
          <a:xfrm rot="5400000" flipH="1">
            <a:off x="1115552" y="-1134063"/>
            <a:ext cx="4959171" cy="72272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6" descr="panels title.png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7000"/>
                    </a14:imgEffect>
                  </a14:imgLayer>
                </a14:imgProps>
              </a:ext>
            </a:extLst>
          </a:blip>
          <a:srcRect t="579" b="22928"/>
          <a:stretch/>
        </p:blipFill>
        <p:spPr>
          <a:xfrm flipH="1">
            <a:off x="2555615" y="0"/>
            <a:ext cx="4653165" cy="4959170"/>
          </a:xfrm>
          <a:prstGeom prst="rect">
            <a:avLst/>
          </a:prstGeom>
        </p:spPr>
      </p:pic>
      <p:sp>
        <p:nvSpPr>
          <p:cNvPr id="15" name="正方形/長方形 14"/>
          <p:cNvSpPr/>
          <p:nvPr userDrawn="1"/>
        </p:nvSpPr>
        <p:spPr>
          <a:xfrm>
            <a:off x="7297445" y="0"/>
            <a:ext cx="1846555" cy="49591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6" name="Rectangle 4"/>
          <p:cNvSpPr>
            <a:spLocks noGrp="1" noChangeArrowheads="1"/>
          </p:cNvSpPr>
          <p:nvPr userDrawn="1">
            <p:ph type="dt" sz="half" idx="2"/>
          </p:nvPr>
        </p:nvSpPr>
        <p:spPr>
          <a:xfrm>
            <a:off x="566555" y="6084295"/>
            <a:ext cx="1233488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074" name="Rectangle 2"/>
          <p:cNvSpPr>
            <a:spLocks noGrp="1" noChangeArrowheads="1"/>
          </p:cNvSpPr>
          <p:nvPr userDrawn="1">
            <p:ph type="ctrTitle"/>
          </p:nvPr>
        </p:nvSpPr>
        <p:spPr>
          <a:xfrm>
            <a:off x="269151" y="1763880"/>
            <a:ext cx="6823129" cy="1035050"/>
          </a:xfrm>
          <a:noFill/>
        </p:spPr>
        <p:txBody>
          <a:bodyPr/>
          <a:lstStyle>
            <a:lvl1pPr>
              <a:defRPr sz="4400"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7407315" y="1763880"/>
            <a:ext cx="1620180" cy="990110"/>
          </a:xfrm>
        </p:spPr>
        <p:txBody>
          <a:bodyPr vert="horz" anchor="ctr" anchorCtr="0"/>
          <a:lstStyle>
            <a:lvl1pPr marL="0" indent="0" algn="ctr">
              <a:buFontTx/>
              <a:buNone/>
              <a:defRPr sz="1800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1C262-1271-49E3-ADF4-76A516E2AB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43481-FDAB-414F-9565-F584292F12B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639C4-71D1-4AA0-93B1-8784C7EC9D7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98425"/>
            <a:ext cx="2057400" cy="602773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6019800" cy="602773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08C87-196B-48AA-9354-B29C0997623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 userDrawn="1"/>
        </p:nvSpPr>
        <p:spPr>
          <a:xfrm rot="5400000" flipH="1">
            <a:off x="2281241" y="-1571051"/>
            <a:ext cx="2627792" cy="72272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6" descr="panels title.png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7000"/>
                    </a14:imgEffect>
                  </a14:imgLayer>
                </a14:imgProps>
              </a:ext>
            </a:extLst>
          </a:blip>
          <a:srcRect t="24131" b="35337"/>
          <a:stretch/>
        </p:blipFill>
        <p:spPr>
          <a:xfrm flipH="1">
            <a:off x="2555613" y="728701"/>
            <a:ext cx="4653165" cy="2627792"/>
          </a:xfrm>
          <a:prstGeom prst="rect">
            <a:avLst/>
          </a:prstGeom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71600" y="4104075"/>
            <a:ext cx="7772400" cy="216024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5" name="正方形/長方形 14"/>
          <p:cNvSpPr/>
          <p:nvPr userDrawn="1"/>
        </p:nvSpPr>
        <p:spPr>
          <a:xfrm>
            <a:off x="7297445" y="728701"/>
            <a:ext cx="1846555" cy="26277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76545" y="1660053"/>
            <a:ext cx="1755195" cy="765085"/>
          </a:xfrm>
          <a:noFill/>
        </p:spPr>
        <p:txBody>
          <a:bodyPr anchor="t"/>
          <a:lstStyle>
            <a:lvl1pPr algn="ctr">
              <a:defRPr sz="3600"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ja-JP" altLang="en-US" dirty="0" smtClean="0"/>
              <a:t>目　次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8037385" y="1864310"/>
            <a:ext cx="1106615" cy="20772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096724" y="4104075"/>
            <a:ext cx="7047275" cy="216024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2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-18512" y="1864310"/>
            <a:ext cx="7965887" cy="2077247"/>
            <a:chOff x="-18512" y="1864310"/>
            <a:chExt cx="8239234" cy="2077247"/>
          </a:xfrm>
        </p:grpSpPr>
        <p:sp>
          <p:nvSpPr>
            <p:cNvPr id="5" name="正方形/長方形 4"/>
            <p:cNvSpPr/>
            <p:nvPr userDrawn="1"/>
          </p:nvSpPr>
          <p:spPr>
            <a:xfrm rot="5400000" flipH="1">
              <a:off x="3062481" y="-1216683"/>
              <a:ext cx="2077247" cy="82392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6" name="Picture 6" descr="panels title.png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17000"/>
                      </a14:imgEffect>
                    </a14:imgLayer>
                  </a14:imgProps>
                </a:ext>
              </a:extLst>
            </a:blip>
            <a:srcRect t="32623" b="35337"/>
            <a:stretch/>
          </p:blipFill>
          <p:spPr>
            <a:xfrm flipH="1">
              <a:off x="2555610" y="1864310"/>
              <a:ext cx="5665112" cy="2077247"/>
            </a:xfrm>
            <a:prstGeom prst="rect">
              <a:avLst/>
            </a:prstGeom>
          </p:spPr>
        </p:pic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510" y="2565396"/>
            <a:ext cx="7605846" cy="675075"/>
          </a:xfrm>
          <a:noFill/>
        </p:spPr>
        <p:txBody>
          <a:bodyPr anchor="ctr" anchorCtr="0"/>
          <a:lstStyle>
            <a:lvl1pPr algn="dist">
              <a:defRPr sz="3600"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19100" y="63281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6057165" y="63817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973513" y="6616095"/>
            <a:ext cx="1196975" cy="368300"/>
          </a:xfrm>
        </p:spPr>
        <p:txBody>
          <a:bodyPr/>
          <a:lstStyle>
            <a:lvl1pPr algn="ctr">
              <a:defRPr sz="1100"/>
            </a:lvl1pPr>
          </a:lstStyle>
          <a:p>
            <a:fld id="{FF45D878-3322-4EA6-83C3-A42F99C31F05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-1"/>
            <a:ext cx="1106615" cy="7287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1178114" y="1"/>
            <a:ext cx="7965886" cy="728700"/>
            <a:chOff x="-18512" y="2388091"/>
            <a:chExt cx="8239233" cy="1162977"/>
          </a:xfrm>
        </p:grpSpPr>
        <p:sp>
          <p:nvSpPr>
            <p:cNvPr id="13" name="正方形/長方形 12"/>
            <p:cNvSpPr/>
            <p:nvPr userDrawn="1"/>
          </p:nvSpPr>
          <p:spPr>
            <a:xfrm rot="5400000" flipH="1">
              <a:off x="3519616" y="-1150037"/>
              <a:ext cx="1162977" cy="823923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Picture 6" descr="panels title.png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17000"/>
                      </a14:imgEffect>
                    </a14:imgLayer>
                  </a14:imgProps>
                </a:ext>
              </a:extLst>
            </a:blip>
            <a:srcRect t="40702" b="41360"/>
            <a:stretch/>
          </p:blipFill>
          <p:spPr>
            <a:xfrm flipH="1">
              <a:off x="2555608" y="2388093"/>
              <a:ext cx="5665112" cy="1162975"/>
            </a:xfrm>
            <a:prstGeom prst="rect">
              <a:avLst/>
            </a:prstGeom>
          </p:spPr>
        </p:pic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671" y="24625"/>
            <a:ext cx="7770819" cy="679450"/>
          </a:xfrm>
          <a:noFill/>
        </p:spPr>
        <p:txBody>
          <a:bodyPr/>
          <a:lstStyle>
            <a:lvl1pPr algn="dist">
              <a:defRPr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53324-91F1-4A85-90B0-D0B9265C8A1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E371-8486-45A1-A7E8-85E47890B81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2307-7DBB-40DB-A059-F24E738A236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1BA11-82AC-47C4-B533-F02DD8DAAA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C9C4A-6900-4A11-B50D-79383BB1E2F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" y="57245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6100" y="57245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47025" y="6489700"/>
            <a:ext cx="1196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8AAC00-550B-4E33-A3EB-39BCA2E3951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27100" y="98425"/>
            <a:ext cx="7065963" cy="679450"/>
          </a:xfrm>
          <a:prstGeom prst="rect">
            <a:avLst/>
          </a:prstGeom>
          <a:solidFill>
            <a:schemeClr val="tx2">
              <a:lumMod val="75000"/>
              <a:alpha val="7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60" r:id="rId5"/>
    <p:sldLayoutId id="2147483650" r:id="rId6"/>
    <p:sldLayoutId id="2147483652" r:id="rId7"/>
    <p:sldLayoutId id="2147483653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9151" y="1583860"/>
            <a:ext cx="6823129" cy="1035050"/>
          </a:xfrm>
        </p:spPr>
        <p:txBody>
          <a:bodyPr/>
          <a:lstStyle/>
          <a:p>
            <a:endParaRPr kumimoji="1" lang="ja-JP" altLang="en-US" dirty="0"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407315" y="1583860"/>
            <a:ext cx="1620180" cy="990110"/>
          </a:xfrm>
        </p:spPr>
        <p:txBody>
          <a:bodyPr/>
          <a:lstStyle/>
          <a:p>
            <a:endParaRPr kumimoji="1" lang="ja-JP" altLang="en-US" dirty="0">
              <a:solidFill>
                <a:srgbClr val="984807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1500" y="144388"/>
            <a:ext cx="4635515" cy="540061"/>
          </a:xfrm>
          <a:prstGeom prst="rect">
            <a:avLst/>
          </a:prstGeom>
          <a:solidFill>
            <a:srgbClr val="FFFFFF">
              <a:alpha val="7294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800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</a:t>
            </a:r>
            <a:r>
              <a:rPr lang="ja-JP" altLang="en-US" sz="2800" dirty="0" smtClean="0">
                <a:solidFill>
                  <a:srgbClr val="953735"/>
                </a:solidFill>
                <a:latin typeface="HGP創英角ｺﾞｼｯｸUB" pitchFamily="50" charset="-128"/>
                <a:ea typeface="HGP創英角ｺﾞｼｯｸUB" pitchFamily="50" charset="-128"/>
              </a:rPr>
              <a:t>入力</a:t>
            </a:r>
            <a:endParaRPr lang="ja-JP" altLang="ja-JP" sz="2800" dirty="0">
              <a:solidFill>
                <a:srgbClr val="953735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56965" y="5769260"/>
            <a:ext cx="4421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dirty="0" smtClean="0">
                <a:solidFill>
                  <a:srgbClr val="953735"/>
                </a:solidFill>
                <a:latin typeface="+mj-ea"/>
                <a:ea typeface="+mj-ea"/>
              </a:rPr>
              <a:t>会社名・部署名を入力</a:t>
            </a:r>
            <a:endParaRPr kumimoji="1" lang="ja-JP" altLang="en-US" sz="2000" dirty="0">
              <a:solidFill>
                <a:srgbClr val="95373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315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180020" y="-36385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6525" y="19725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803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180020" y="-36385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6525" y="19725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2466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748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953735"/>
                </a:solidFill>
              </a:rPr>
              <a:t>第１章</a:t>
            </a:r>
          </a:p>
          <a:p>
            <a:r>
              <a:rPr lang="ja-JP" altLang="en-US" dirty="0" smtClean="0"/>
              <a:t>第２章</a:t>
            </a:r>
          </a:p>
          <a:p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sz="400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>
                <a:solidFill>
                  <a:srgbClr val="632523"/>
                </a:solidFill>
              </a:rPr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4" name="WordArt 10" descr="ブーケ"/>
          <p:cNvSpPr>
            <a:spLocks noChangeArrowheads="1" noChangeShapeType="1" noTextEdit="1"/>
          </p:cNvSpPr>
          <p:nvPr/>
        </p:nvSpPr>
        <p:spPr bwMode="auto">
          <a:xfrm>
            <a:off x="476545" y="323655"/>
            <a:ext cx="900035" cy="1844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6600" b="1" kern="1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/>
                <a:ea typeface="HGP創英角ｺﾞｼｯｸUB"/>
              </a:rPr>
              <a:t>1</a:t>
            </a:r>
            <a:endParaRPr lang="ja-JP" altLang="en-US" sz="6600" b="1" kern="1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gray">
          <a:xfrm>
            <a:off x="1691680" y="1178750"/>
            <a:ext cx="1710190" cy="6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dist" rtl="0" fontAlgn="base">
              <a:spcBef>
                <a:spcPct val="0"/>
              </a:spcBef>
              <a:spcAft>
                <a:spcPct val="0"/>
              </a:spcAft>
              <a:defRPr kumimoji="1" sz="3600"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sz="4000" dirty="0" smtClean="0"/>
              <a:t>第</a:t>
            </a:r>
            <a:r>
              <a:rPr lang="en-US" altLang="ja-JP" sz="4000" dirty="0" smtClean="0"/>
              <a:t>1</a:t>
            </a:r>
            <a:r>
              <a:rPr lang="ja-JP" altLang="en-US" sz="4000" dirty="0" smtClean="0"/>
              <a:t>章</a:t>
            </a:r>
            <a:endParaRPr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180020" y="-36385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6525" y="19725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180020" y="-36385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6525" y="19725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68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sz="400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4" name="WordArt 10" descr="ブーケ"/>
          <p:cNvSpPr>
            <a:spLocks noChangeArrowheads="1" noChangeShapeType="1" noTextEdit="1"/>
          </p:cNvSpPr>
          <p:nvPr/>
        </p:nvSpPr>
        <p:spPr bwMode="auto">
          <a:xfrm>
            <a:off x="476545" y="323655"/>
            <a:ext cx="900035" cy="1844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6600" b="1" kern="1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/>
                <a:ea typeface="HGP創英角ｺﾞｼｯｸUB"/>
              </a:rPr>
              <a:t>2</a:t>
            </a:r>
            <a:endParaRPr lang="ja-JP" altLang="en-US" sz="6600" b="1" kern="1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gray">
          <a:xfrm>
            <a:off x="1691680" y="1178750"/>
            <a:ext cx="1710190" cy="6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dist" rtl="0" fontAlgn="base">
              <a:spcBef>
                <a:spcPct val="0"/>
              </a:spcBef>
              <a:spcAft>
                <a:spcPct val="0"/>
              </a:spcAft>
              <a:defRPr kumimoji="1" sz="3600"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sz="4000" dirty="0" smtClean="0"/>
              <a:t>第２章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0524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180020" y="-36385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95373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95373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6525" y="19725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2374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180020" y="-36385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6525" y="197259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1427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sz="400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4" name="WordArt 10" descr="ブーケ"/>
          <p:cNvSpPr>
            <a:spLocks noChangeArrowheads="1" noChangeShapeType="1" noTextEdit="1"/>
          </p:cNvSpPr>
          <p:nvPr/>
        </p:nvSpPr>
        <p:spPr bwMode="auto">
          <a:xfrm>
            <a:off x="476545" y="323655"/>
            <a:ext cx="900035" cy="1844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ja-JP" altLang="en-US" sz="6600" b="1" kern="1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/>
                <a:ea typeface="HGP創英角ｺﾞｼｯｸUB"/>
              </a:rPr>
              <a:t>３</a:t>
            </a:r>
            <a:endParaRPr lang="ja-JP" altLang="en-US" sz="6600" b="1" kern="1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gray">
          <a:xfrm>
            <a:off x="1691680" y="1178750"/>
            <a:ext cx="1710190" cy="6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dist" rtl="0" fontAlgn="base">
              <a:spcBef>
                <a:spcPct val="0"/>
              </a:spcBef>
              <a:spcAft>
                <a:spcPct val="0"/>
              </a:spcAft>
              <a:defRPr kumimoji="1" sz="3600" b="1" cap="none" spc="5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r>
              <a:rPr lang="ja-JP" altLang="en-US" sz="4000" dirty="0" smtClean="0"/>
              <a:t>第３章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141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65</Words>
  <Application>Microsoft Office PowerPoint</Application>
  <PresentationFormat>画面に合わせる (4:3)</PresentationFormat>
  <Paragraphs>50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0</dc:title>
  <dc:creator>住中　光夫</dc:creator>
  <cp:lastModifiedBy>sachie-e</cp:lastModifiedBy>
  <cp:revision>26</cp:revision>
  <dcterms:created xsi:type="dcterms:W3CDTF">2004-08-19T13:10:32Z</dcterms:created>
  <dcterms:modified xsi:type="dcterms:W3CDTF">2011-12-14T17:37:08Z</dcterms:modified>
</cp:coreProperties>
</file>