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7" r:id="rId2"/>
    <p:sldId id="266" r:id="rId3"/>
    <p:sldId id="271" r:id="rId4"/>
    <p:sldId id="268" r:id="rId5"/>
    <p:sldId id="269" r:id="rId6"/>
    <p:sldId id="270" r:id="rId7"/>
    <p:sldId id="272" r:id="rId8"/>
    <p:sldId id="273" r:id="rId9"/>
    <p:sldId id="274" r:id="rId10"/>
    <p:sldId id="275" r:id="rId11"/>
    <p:sldId id="276" r:id="rId12"/>
    <p:sldId id="278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6600"/>
    <a:srgbClr val="A50021"/>
    <a:srgbClr val="CC0066"/>
    <a:srgbClr val="FFCC99"/>
    <a:srgbClr val="FFFFCC"/>
    <a:srgbClr val="CC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C8AFE-F9DB-423F-BB09-C96BF6F641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2651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C8AFE-F9DB-423F-BB09-C96BF6F641D7}" type="slidenum">
              <a:rPr lang="en-US" altLang="ja-JP" smtClean="0"/>
              <a:pPr/>
              <a:t>0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5" name="Rectangle 19"/>
          <p:cNvSpPr>
            <a:spLocks noChangeArrowheads="1"/>
          </p:cNvSpPr>
          <p:nvPr userDrawn="1"/>
        </p:nvSpPr>
        <p:spPr bwMode="auto">
          <a:xfrm>
            <a:off x="0" y="5139190"/>
            <a:ext cx="9144000" cy="17188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1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5229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2" name="Rectangle 6"/>
          <p:cNvSpPr>
            <a:spLocks noChangeArrowheads="1"/>
          </p:cNvSpPr>
          <p:nvPr userDrawn="1"/>
        </p:nvSpPr>
        <p:spPr bwMode="auto">
          <a:xfrm>
            <a:off x="-4763" y="0"/>
            <a:ext cx="706438" cy="52292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3" name="Rectangle 7"/>
          <p:cNvSpPr>
            <a:spLocks noChangeArrowheads="1"/>
          </p:cNvSpPr>
          <p:nvPr userDrawn="1"/>
        </p:nvSpPr>
        <p:spPr bwMode="auto">
          <a:xfrm>
            <a:off x="746125" y="0"/>
            <a:ext cx="136525" cy="52292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4" name="Rectangle 8"/>
          <p:cNvSpPr>
            <a:spLocks noChangeArrowheads="1"/>
          </p:cNvSpPr>
          <p:nvPr userDrawn="1"/>
        </p:nvSpPr>
        <p:spPr bwMode="auto">
          <a:xfrm>
            <a:off x="9007475" y="0"/>
            <a:ext cx="136525" cy="52292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016605" y="1628800"/>
            <a:ext cx="7772400" cy="1470025"/>
          </a:xfrm>
          <a:solidFill>
            <a:srgbClr val="FF99CC">
              <a:alpha val="31000"/>
            </a:srgbClr>
          </a:solidFill>
        </p:spPr>
        <p:txBody>
          <a:bodyPr/>
          <a:lstStyle>
            <a:lvl1pPr>
              <a:defRPr sz="4800">
                <a:solidFill>
                  <a:srgbClr val="A5002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91780" y="3293985"/>
            <a:ext cx="6175375" cy="5889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66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418CA-9EA5-4005-99C7-7F702D526CC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36638-FCDE-4BED-820A-963D0A5F3E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18313" y="46038"/>
            <a:ext cx="2119312" cy="60801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46038"/>
            <a:ext cx="6208713" cy="60801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5F25E-8E82-4FE3-AB7F-61BE0A87ED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0" y="2087562"/>
            <a:ext cx="9135454" cy="47704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06615" y="3474005"/>
            <a:ext cx="7772400" cy="1500187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CC66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grpSp>
        <p:nvGrpSpPr>
          <p:cNvPr id="7" name="Group 7"/>
          <p:cNvGrpSpPr>
            <a:grpSpLocks/>
          </p:cNvGrpSpPr>
          <p:nvPr userDrawn="1"/>
        </p:nvGrpSpPr>
        <p:grpSpPr bwMode="auto">
          <a:xfrm>
            <a:off x="-4763" y="0"/>
            <a:ext cx="9148763" cy="2079625"/>
            <a:chOff x="-3" y="0"/>
            <a:chExt cx="5763" cy="1310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131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-3" y="0"/>
              <a:ext cx="445" cy="1310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470" y="0"/>
              <a:ext cx="86" cy="1310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5674" y="0"/>
              <a:ext cx="86" cy="1310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106615" y="1853826"/>
            <a:ext cx="7772400" cy="720079"/>
          </a:xfrm>
          <a:solidFill>
            <a:srgbClr val="FFCC99">
              <a:alpha val="80000"/>
            </a:srgbClr>
          </a:solidFill>
        </p:spPr>
        <p:txBody>
          <a:bodyPr anchor="t"/>
          <a:lstStyle>
            <a:lvl1pPr algn="ctr">
              <a:defRPr sz="4000" b="0" cap="all">
                <a:solidFill>
                  <a:srgbClr val="A50021"/>
                </a:solidFill>
              </a:defRPr>
            </a:lvl1pPr>
          </a:lstStyle>
          <a:p>
            <a:r>
              <a:rPr lang="ja-JP" altLang="en-US" dirty="0" smtClean="0"/>
              <a:t>目次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2087562"/>
            <a:ext cx="9135454" cy="47704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51719" y="4599130"/>
            <a:ext cx="6467255" cy="1500187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990033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844430"/>
            <a:ext cx="9144000" cy="20796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auto">
          <a:xfrm>
            <a:off x="-4763" y="1844430"/>
            <a:ext cx="706438" cy="20796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7"/>
          <p:cNvSpPr>
            <a:spLocks noChangeArrowheads="1"/>
          </p:cNvSpPr>
          <p:nvPr userDrawn="1"/>
        </p:nvSpPr>
        <p:spPr bwMode="auto">
          <a:xfrm>
            <a:off x="746125" y="1844430"/>
            <a:ext cx="136525" cy="20796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9007475" y="1844430"/>
            <a:ext cx="136525" cy="2079625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6605" y="2524203"/>
            <a:ext cx="7772400" cy="720079"/>
          </a:xfrm>
          <a:solidFill>
            <a:srgbClr val="FFCC99">
              <a:alpha val="80000"/>
            </a:srgbClr>
          </a:solidFill>
        </p:spPr>
        <p:txBody>
          <a:bodyPr anchor="t"/>
          <a:lstStyle>
            <a:lvl1pPr algn="dist">
              <a:defRPr sz="4000" b="0" cap="all">
                <a:solidFill>
                  <a:srgbClr val="CC6600"/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8847138" y="6354763"/>
            <a:ext cx="296862" cy="5032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Line 13"/>
          <p:cNvSpPr>
            <a:spLocks noChangeShapeType="1"/>
          </p:cNvSpPr>
          <p:nvPr userDrawn="1"/>
        </p:nvSpPr>
        <p:spPr bwMode="auto">
          <a:xfrm>
            <a:off x="6237288" y="6804025"/>
            <a:ext cx="2925762" cy="0"/>
          </a:xfrm>
          <a:prstGeom prst="line">
            <a:avLst/>
          </a:prstGeom>
          <a:noFill/>
          <a:ln w="9525">
            <a:solidFill>
              <a:srgbClr val="CC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42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-4763" y="0"/>
            <a:ext cx="706438" cy="6842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746125" y="0"/>
            <a:ext cx="136525" cy="6842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9007475" y="0"/>
            <a:ext cx="136525" cy="6842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1620" y="46038"/>
            <a:ext cx="7605845" cy="638175"/>
          </a:xfrm>
        </p:spPr>
        <p:txBody>
          <a:bodyPr/>
          <a:lstStyle>
            <a:lvl1pPr algn="dist">
              <a:defRPr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99622-E432-4211-9F68-CB7FEC92EC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2272D-BEFE-473E-BBAA-F3BCA84FC67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14C22-E502-4BC3-96E7-73A062AC619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528F1-F829-4F84-8005-FD7739BA6E7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EB07C-53B7-48FE-A911-AF844EF429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DA07D-B7F5-48D0-9956-CAEC05F8C0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7100" y="46038"/>
            <a:ext cx="80105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08750"/>
            <a:ext cx="101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80BFE1-595A-483B-B4F5-73ED937E392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rgbClr val="CC0066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6605" y="1628800"/>
            <a:ext cx="777240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13630" y="3293985"/>
            <a:ext cx="6175375" cy="58896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61610" y="233645"/>
            <a:ext cx="5265585" cy="495055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rgbClr val="990033"/>
                </a:solidFill>
                <a:latin typeface="+mj-ea"/>
                <a:ea typeface="+mj-ea"/>
              </a:rPr>
              <a:t>宛先・提出先を入力</a:t>
            </a:r>
            <a:endParaRPr kumimoji="1" lang="ja-JP" altLang="en-US" sz="2800" dirty="0">
              <a:solidFill>
                <a:srgbClr val="990033"/>
              </a:solidFill>
              <a:latin typeface="+mj-ea"/>
              <a:ea typeface="+mj-ea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121950" y="5994285"/>
            <a:ext cx="466705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第３章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第３章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16805" y="46038"/>
            <a:ext cx="4275476" cy="638175"/>
          </a:xfrm>
        </p:spPr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1286635" y="3474005"/>
            <a:ext cx="7592380" cy="189021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第１章</a:t>
            </a:r>
            <a:b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第２章</a:t>
            </a:r>
            <a:b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第３章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836585" y="413665"/>
            <a:ext cx="23852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72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１</a:t>
            </a: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836585" y="413665"/>
            <a:ext cx="23852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72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第２章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99622-E432-4211-9F68-CB7FEC92ECE9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1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第２章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33645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>
          <a:xfrm>
            <a:off x="2186735" y="4059070"/>
            <a:ext cx="6332239" cy="1500187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dirty="0" smtClean="0">
                <a:solidFill>
                  <a:srgbClr val="CC0066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dirty="0">
              <a:solidFill>
                <a:srgbClr val="CC0066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836585" y="413665"/>
            <a:ext cx="23852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ja-JP" altLang="en-US" sz="72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３</a:t>
            </a:r>
            <a:r>
              <a:rPr kumimoji="1" lang="ja-JP" altLang="en-US" sz="4000" b="0" i="0" u="none" strike="noStrike" kern="0" cap="all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43</Words>
  <Application>Microsoft Office PowerPoint</Application>
  <PresentationFormat>画面に合わせる (4:3)</PresentationFormat>
  <Paragraphs>33</Paragraphs>
  <Slides>12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まとめ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10</cp:revision>
  <dcterms:created xsi:type="dcterms:W3CDTF">2004-08-18T08:44:47Z</dcterms:created>
  <dcterms:modified xsi:type="dcterms:W3CDTF">2011-12-13T14:52:21Z</dcterms:modified>
</cp:coreProperties>
</file>