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5"/>
  </p:notesMasterIdLst>
  <p:sldIdLst>
    <p:sldId id="275" r:id="rId2"/>
    <p:sldId id="276" r:id="rId3"/>
    <p:sldId id="277" r:id="rId4"/>
    <p:sldId id="281" r:id="rId5"/>
    <p:sldId id="283" r:id="rId6"/>
    <p:sldId id="279" r:id="rId7"/>
    <p:sldId id="284" r:id="rId8"/>
    <p:sldId id="285" r:id="rId9"/>
    <p:sldId id="280" r:id="rId10"/>
    <p:sldId id="286" r:id="rId11"/>
    <p:sldId id="287" r:id="rId12"/>
    <p:sldId id="288" r:id="rId13"/>
    <p:sldId id="282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898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AA307-8477-4EDC-9C45-15AE2D3BE4A0}" type="datetimeFigureOut">
              <a:rPr kumimoji="1" lang="ja-JP" altLang="en-US" smtClean="0"/>
              <a:pPr/>
              <a:t>2011/12/14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F5D54D-0D0E-4B9B-B206-510D7E2AB9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593819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​​フォーム 16"/>
          <p:cNvSpPr>
            <a:spLocks/>
          </p:cNvSpPr>
          <p:nvPr userDrawn="1"/>
        </p:nvSpPr>
        <p:spPr bwMode="gray">
          <a:xfrm flipH="1">
            <a:off x="0" y="0"/>
            <a:ext cx="1835696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gradFill>
            <a:gsLst>
              <a:gs pos="0">
                <a:schemeClr val="accent5">
                  <a:tint val="50000"/>
                  <a:satMod val="300000"/>
                </a:scheme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</a:gradFill>
          <a:ln>
            <a:noFill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anchor="t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445024" y="3501008"/>
            <a:ext cx="4943400" cy="504056"/>
          </a:xfrm>
        </p:spPr>
        <p:txBody>
          <a:bodyPr>
            <a:normAutofit/>
          </a:bodyPr>
          <a:lstStyle>
            <a:lvl1pPr marL="0" indent="0" algn="dist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31640" y="1916832"/>
            <a:ext cx="7056784" cy="794200"/>
          </a:xfrm>
        </p:spPr>
        <p:txBody>
          <a:bodyPr/>
          <a:lstStyle>
            <a:lvl1pPr algn="dist">
              <a:defRPr b="0" cap="none" spc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grpSp>
        <p:nvGrpSpPr>
          <p:cNvPr id="7" name="グループ化 11"/>
          <p:cNvGrpSpPr/>
          <p:nvPr userDrawn="1"/>
        </p:nvGrpSpPr>
        <p:grpSpPr bwMode="gray">
          <a:xfrm>
            <a:off x="-1" y="2564904"/>
            <a:ext cx="9144001" cy="1080120"/>
            <a:chOff x="0" y="2525695"/>
            <a:chExt cx="9144000" cy="1806610"/>
          </a:xfrm>
        </p:grpSpPr>
        <p:sp>
          <p:nvSpPr>
            <p:cNvPr id="9" name="フリー​​フォーム 35"/>
            <p:cNvSpPr>
              <a:spLocks/>
            </p:cNvSpPr>
            <p:nvPr/>
          </p:nvSpPr>
          <p:spPr bwMode="gray">
            <a:xfrm>
              <a:off x="0" y="2525695"/>
              <a:ext cx="9144000" cy="1115989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240" y="896"/>
                </a:cxn>
                <a:cxn ang="0">
                  <a:pos x="888" y="904"/>
                </a:cxn>
                <a:cxn ang="0">
                  <a:pos x="1327" y="896"/>
                </a:cxn>
                <a:cxn ang="0">
                  <a:pos x="1817" y="887"/>
                </a:cxn>
                <a:cxn ang="0">
                  <a:pos x="2381" y="879"/>
                </a:cxn>
                <a:cxn ang="0">
                  <a:pos x="2971" y="846"/>
                </a:cxn>
                <a:cxn ang="0">
                  <a:pos x="3585" y="804"/>
                </a:cxn>
                <a:cxn ang="0">
                  <a:pos x="4199" y="755"/>
                </a:cxn>
                <a:cxn ang="0">
                  <a:pos x="4821" y="680"/>
                </a:cxn>
                <a:cxn ang="0">
                  <a:pos x="5128" y="638"/>
                </a:cxn>
                <a:cxn ang="0">
                  <a:pos x="5427" y="589"/>
                </a:cxn>
                <a:cxn ang="0">
                  <a:pos x="5718" y="539"/>
                </a:cxn>
                <a:cxn ang="0">
                  <a:pos x="6000" y="481"/>
                </a:cxn>
                <a:cxn ang="0">
                  <a:pos x="6274" y="414"/>
                </a:cxn>
                <a:cxn ang="0">
                  <a:pos x="6531" y="340"/>
                </a:cxn>
                <a:cxn ang="0">
                  <a:pos x="6780" y="257"/>
                </a:cxn>
                <a:cxn ang="0">
                  <a:pos x="7004" y="190"/>
                </a:cxn>
                <a:cxn ang="0">
                  <a:pos x="7220" y="91"/>
                </a:cxn>
                <a:cxn ang="0">
                  <a:pos x="7411" y="0"/>
                </a:cxn>
              </a:cxnLst>
              <a:rect l="0" t="0" r="0" b="0"/>
              <a:pathLst>
                <a:path w="7411" h="904">
                  <a:moveTo>
                    <a:pt x="0" y="887"/>
                  </a:moveTo>
                  <a:lnTo>
                    <a:pt x="240" y="896"/>
                  </a:lnTo>
                  <a:lnTo>
                    <a:pt x="888" y="904"/>
                  </a:lnTo>
                  <a:lnTo>
                    <a:pt x="1327" y="896"/>
                  </a:lnTo>
                  <a:lnTo>
                    <a:pt x="1817" y="887"/>
                  </a:lnTo>
                  <a:lnTo>
                    <a:pt x="2381" y="879"/>
                  </a:lnTo>
                  <a:lnTo>
                    <a:pt x="2971" y="846"/>
                  </a:lnTo>
                  <a:lnTo>
                    <a:pt x="3585" y="804"/>
                  </a:lnTo>
                  <a:lnTo>
                    <a:pt x="4199" y="755"/>
                  </a:lnTo>
                  <a:lnTo>
                    <a:pt x="4821" y="680"/>
                  </a:lnTo>
                  <a:lnTo>
                    <a:pt x="5128" y="638"/>
                  </a:lnTo>
                  <a:lnTo>
                    <a:pt x="5427" y="589"/>
                  </a:lnTo>
                  <a:lnTo>
                    <a:pt x="5718" y="539"/>
                  </a:lnTo>
                  <a:lnTo>
                    <a:pt x="6000" y="481"/>
                  </a:lnTo>
                  <a:lnTo>
                    <a:pt x="6274" y="414"/>
                  </a:lnTo>
                  <a:lnTo>
                    <a:pt x="6531" y="340"/>
                  </a:lnTo>
                  <a:lnTo>
                    <a:pt x="6780" y="257"/>
                  </a:lnTo>
                  <a:lnTo>
                    <a:pt x="7004" y="190"/>
                  </a:lnTo>
                  <a:lnTo>
                    <a:pt x="7220" y="91"/>
                  </a:lnTo>
                  <a:lnTo>
                    <a:pt x="7411" y="0"/>
                  </a:lnTo>
                </a:path>
              </a:pathLst>
            </a:cu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kumimoji="0" lang="ja-JP" altLang="en-US"/>
            </a:p>
          </p:txBody>
        </p:sp>
        <p:sp>
          <p:nvSpPr>
            <p:cNvPr id="10" name="フリー​​フォーム 37"/>
            <p:cNvSpPr>
              <a:spLocks/>
            </p:cNvSpPr>
            <p:nvPr/>
          </p:nvSpPr>
          <p:spPr bwMode="gray">
            <a:xfrm>
              <a:off x="0" y="3406546"/>
              <a:ext cx="9144000" cy="369116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581" y="33"/>
                </a:cxn>
                <a:cxn ang="0">
                  <a:pos x="1933" y="75"/>
                </a:cxn>
                <a:cxn ang="0">
                  <a:pos x="2747" y="116"/>
                </a:cxn>
                <a:cxn ang="0">
                  <a:pos x="3552" y="141"/>
                </a:cxn>
                <a:cxn ang="0">
                  <a:pos x="4265" y="182"/>
                </a:cxn>
                <a:cxn ang="0">
                  <a:pos x="4581" y="216"/>
                </a:cxn>
                <a:cxn ang="0">
                  <a:pos x="4838" y="241"/>
                </a:cxn>
                <a:cxn ang="0">
                  <a:pos x="5145" y="274"/>
                </a:cxn>
                <a:cxn ang="0">
                  <a:pos x="5477" y="290"/>
                </a:cxn>
                <a:cxn ang="0">
                  <a:pos x="5875" y="299"/>
                </a:cxn>
                <a:cxn ang="0">
                  <a:pos x="6083" y="299"/>
                </a:cxn>
                <a:cxn ang="0">
                  <a:pos x="6290" y="290"/>
                </a:cxn>
                <a:cxn ang="0">
                  <a:pos x="6514" y="265"/>
                </a:cxn>
                <a:cxn ang="0">
                  <a:pos x="6722" y="232"/>
                </a:cxn>
                <a:cxn ang="0">
                  <a:pos x="6921" y="199"/>
                </a:cxn>
                <a:cxn ang="0">
                  <a:pos x="7104" y="141"/>
                </a:cxn>
                <a:cxn ang="0">
                  <a:pos x="7187" y="116"/>
                </a:cxn>
                <a:cxn ang="0">
                  <a:pos x="7270" y="83"/>
                </a:cxn>
                <a:cxn ang="0">
                  <a:pos x="7344" y="41"/>
                </a:cxn>
                <a:cxn ang="0">
                  <a:pos x="7411" y="0"/>
                </a:cxn>
              </a:cxnLst>
              <a:rect l="0" t="0" r="0" b="0"/>
              <a:pathLst>
                <a:path w="7411" h="299">
                  <a:moveTo>
                    <a:pt x="0" y="17"/>
                  </a:moveTo>
                  <a:lnTo>
                    <a:pt x="581" y="33"/>
                  </a:lnTo>
                  <a:lnTo>
                    <a:pt x="1933" y="75"/>
                  </a:lnTo>
                  <a:lnTo>
                    <a:pt x="2747" y="116"/>
                  </a:lnTo>
                  <a:lnTo>
                    <a:pt x="3552" y="141"/>
                  </a:lnTo>
                  <a:lnTo>
                    <a:pt x="4265" y="182"/>
                  </a:lnTo>
                  <a:lnTo>
                    <a:pt x="4581" y="216"/>
                  </a:lnTo>
                  <a:lnTo>
                    <a:pt x="4838" y="241"/>
                  </a:lnTo>
                  <a:lnTo>
                    <a:pt x="5145" y="274"/>
                  </a:lnTo>
                  <a:lnTo>
                    <a:pt x="5477" y="290"/>
                  </a:lnTo>
                  <a:lnTo>
                    <a:pt x="5875" y="299"/>
                  </a:lnTo>
                  <a:lnTo>
                    <a:pt x="6083" y="299"/>
                  </a:lnTo>
                  <a:lnTo>
                    <a:pt x="6290" y="290"/>
                  </a:lnTo>
                  <a:lnTo>
                    <a:pt x="6514" y="265"/>
                  </a:lnTo>
                  <a:lnTo>
                    <a:pt x="6722" y="232"/>
                  </a:lnTo>
                  <a:lnTo>
                    <a:pt x="6921" y="199"/>
                  </a:lnTo>
                  <a:lnTo>
                    <a:pt x="7104" y="141"/>
                  </a:lnTo>
                  <a:lnTo>
                    <a:pt x="7187" y="116"/>
                  </a:lnTo>
                  <a:lnTo>
                    <a:pt x="7270" y="83"/>
                  </a:lnTo>
                  <a:lnTo>
                    <a:pt x="7344" y="41"/>
                  </a:lnTo>
                  <a:lnTo>
                    <a:pt x="7411" y="0"/>
                  </a:lnTo>
                </a:path>
              </a:pathLst>
            </a:custGeom>
            <a:noFill/>
            <a:ln w="28575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kumimoji="0" lang="ja-JP" altLang="en-US"/>
            </a:p>
          </p:txBody>
        </p:sp>
        <p:sp>
          <p:nvSpPr>
            <p:cNvPr id="12" name="フリー​​フォーム 40"/>
            <p:cNvSpPr>
              <a:spLocks/>
            </p:cNvSpPr>
            <p:nvPr/>
          </p:nvSpPr>
          <p:spPr bwMode="gray">
            <a:xfrm>
              <a:off x="0" y="3779249"/>
              <a:ext cx="9144000" cy="553056"/>
            </a:xfrm>
            <a:custGeom>
              <a:avLst/>
              <a:gdLst/>
              <a:ahLst/>
              <a:cxnLst>
                <a:cxn ang="0">
                  <a:pos x="0" y="448"/>
                </a:cxn>
                <a:cxn ang="0">
                  <a:pos x="896" y="349"/>
                </a:cxn>
                <a:cxn ang="0">
                  <a:pos x="1850" y="258"/>
                </a:cxn>
                <a:cxn ang="0">
                  <a:pos x="3012" y="150"/>
                </a:cxn>
                <a:cxn ang="0">
                  <a:pos x="3635" y="108"/>
                </a:cxn>
                <a:cxn ang="0">
                  <a:pos x="4257" y="67"/>
                </a:cxn>
                <a:cxn ang="0">
                  <a:pos x="4879" y="34"/>
                </a:cxn>
                <a:cxn ang="0">
                  <a:pos x="5477" y="9"/>
                </a:cxn>
                <a:cxn ang="0">
                  <a:pos x="6050" y="0"/>
                </a:cxn>
                <a:cxn ang="0">
                  <a:pos x="6572" y="9"/>
                </a:cxn>
                <a:cxn ang="0">
                  <a:pos x="6813" y="17"/>
                </a:cxn>
                <a:cxn ang="0">
                  <a:pos x="7029" y="34"/>
                </a:cxn>
                <a:cxn ang="0">
                  <a:pos x="7228" y="50"/>
                </a:cxn>
                <a:cxn ang="0">
                  <a:pos x="7411" y="83"/>
                </a:cxn>
              </a:cxnLst>
              <a:rect l="0" t="0" r="0" b="0"/>
              <a:pathLst>
                <a:path w="7411" h="448">
                  <a:moveTo>
                    <a:pt x="0" y="448"/>
                  </a:moveTo>
                  <a:lnTo>
                    <a:pt x="896" y="349"/>
                  </a:lnTo>
                  <a:lnTo>
                    <a:pt x="1850" y="258"/>
                  </a:lnTo>
                  <a:lnTo>
                    <a:pt x="3012" y="150"/>
                  </a:lnTo>
                  <a:lnTo>
                    <a:pt x="3635" y="108"/>
                  </a:lnTo>
                  <a:lnTo>
                    <a:pt x="4257" y="67"/>
                  </a:lnTo>
                  <a:lnTo>
                    <a:pt x="4879" y="34"/>
                  </a:lnTo>
                  <a:lnTo>
                    <a:pt x="5477" y="9"/>
                  </a:lnTo>
                  <a:lnTo>
                    <a:pt x="6050" y="0"/>
                  </a:lnTo>
                  <a:lnTo>
                    <a:pt x="6572" y="9"/>
                  </a:lnTo>
                  <a:lnTo>
                    <a:pt x="6813" y="17"/>
                  </a:lnTo>
                  <a:lnTo>
                    <a:pt x="7029" y="34"/>
                  </a:lnTo>
                  <a:lnTo>
                    <a:pt x="7228" y="50"/>
                  </a:lnTo>
                  <a:lnTo>
                    <a:pt x="7411" y="83"/>
                  </a:lnTo>
                </a:path>
              </a:pathLst>
            </a:custGeom>
            <a:noFill/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kumimoji="0" lang="ja-JP" altLang="en-US"/>
            </a:p>
          </p:txBody>
        </p:sp>
        <p:sp>
          <p:nvSpPr>
            <p:cNvPr id="13" name="フリー​​フォーム 25"/>
            <p:cNvSpPr>
              <a:spLocks/>
            </p:cNvSpPr>
            <p:nvPr/>
          </p:nvSpPr>
          <p:spPr bwMode="gray">
            <a:xfrm>
              <a:off x="143256" y="3168638"/>
              <a:ext cx="9000744" cy="491331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332" y="365"/>
                </a:cxn>
                <a:cxn ang="0">
                  <a:pos x="713" y="382"/>
                </a:cxn>
                <a:cxn ang="0">
                  <a:pos x="1186" y="390"/>
                </a:cxn>
                <a:cxn ang="0">
                  <a:pos x="1742" y="398"/>
                </a:cxn>
                <a:cxn ang="0">
                  <a:pos x="2365" y="390"/>
                </a:cxn>
                <a:cxn ang="0">
                  <a:pos x="2689" y="382"/>
                </a:cxn>
                <a:cxn ang="0">
                  <a:pos x="3020" y="373"/>
                </a:cxn>
                <a:cxn ang="0">
                  <a:pos x="3344" y="348"/>
                </a:cxn>
                <a:cxn ang="0">
                  <a:pos x="3676" y="324"/>
                </a:cxn>
                <a:cxn ang="0">
                  <a:pos x="4058" y="257"/>
                </a:cxn>
                <a:cxn ang="0">
                  <a:pos x="4481" y="199"/>
                </a:cxn>
                <a:cxn ang="0">
                  <a:pos x="4996" y="133"/>
                </a:cxn>
                <a:cxn ang="0">
                  <a:pos x="5535" y="66"/>
                </a:cxn>
                <a:cxn ang="0">
                  <a:pos x="6075" y="25"/>
                </a:cxn>
                <a:cxn ang="0">
                  <a:pos x="6332" y="8"/>
                </a:cxn>
                <a:cxn ang="0">
                  <a:pos x="6564" y="0"/>
                </a:cxn>
                <a:cxn ang="0">
                  <a:pos x="6763" y="0"/>
                </a:cxn>
                <a:cxn ang="0">
                  <a:pos x="6946" y="17"/>
                </a:cxn>
                <a:cxn ang="0">
                  <a:pos x="7137" y="41"/>
                </a:cxn>
                <a:cxn ang="0">
                  <a:pos x="7295" y="58"/>
                </a:cxn>
                <a:cxn ang="0">
                  <a:pos x="7411" y="66"/>
                </a:cxn>
              </a:cxnLst>
              <a:rect l="0" t="0" r="0" b="0"/>
              <a:pathLst>
                <a:path w="7411" h="398">
                  <a:moveTo>
                    <a:pt x="0" y="340"/>
                  </a:moveTo>
                  <a:lnTo>
                    <a:pt x="332" y="365"/>
                  </a:lnTo>
                  <a:lnTo>
                    <a:pt x="713" y="382"/>
                  </a:lnTo>
                  <a:lnTo>
                    <a:pt x="1186" y="390"/>
                  </a:lnTo>
                  <a:lnTo>
                    <a:pt x="1742" y="398"/>
                  </a:lnTo>
                  <a:lnTo>
                    <a:pt x="2365" y="390"/>
                  </a:lnTo>
                  <a:lnTo>
                    <a:pt x="2689" y="382"/>
                  </a:lnTo>
                  <a:lnTo>
                    <a:pt x="3020" y="373"/>
                  </a:lnTo>
                  <a:lnTo>
                    <a:pt x="3344" y="348"/>
                  </a:lnTo>
                  <a:lnTo>
                    <a:pt x="3676" y="324"/>
                  </a:lnTo>
                  <a:lnTo>
                    <a:pt x="4058" y="257"/>
                  </a:lnTo>
                  <a:lnTo>
                    <a:pt x="4481" y="199"/>
                  </a:lnTo>
                  <a:lnTo>
                    <a:pt x="4996" y="133"/>
                  </a:lnTo>
                  <a:lnTo>
                    <a:pt x="5535" y="66"/>
                  </a:lnTo>
                  <a:lnTo>
                    <a:pt x="6075" y="25"/>
                  </a:lnTo>
                  <a:lnTo>
                    <a:pt x="6332" y="8"/>
                  </a:lnTo>
                  <a:lnTo>
                    <a:pt x="6564" y="0"/>
                  </a:lnTo>
                  <a:lnTo>
                    <a:pt x="6763" y="0"/>
                  </a:lnTo>
                  <a:lnTo>
                    <a:pt x="6946" y="17"/>
                  </a:lnTo>
                  <a:lnTo>
                    <a:pt x="7137" y="41"/>
                  </a:lnTo>
                  <a:lnTo>
                    <a:pt x="7295" y="58"/>
                  </a:lnTo>
                  <a:lnTo>
                    <a:pt x="7411" y="66"/>
                  </a:lnTo>
                </a:path>
              </a:pathLst>
            </a:custGeom>
            <a:noFill/>
            <a:ln w="2857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kumimoji="0" lang="ja-JP" altLang="en-US"/>
            </a:p>
          </p:txBody>
        </p:sp>
      </p:grpSp>
      <p:sp>
        <p:nvSpPr>
          <p:cNvPr id="14" name="正方形/長方形 13"/>
          <p:cNvSpPr/>
          <p:nvPr userDrawn="1"/>
        </p:nvSpPr>
        <p:spPr>
          <a:xfrm>
            <a:off x="-3461" y="2949301"/>
            <a:ext cx="216024" cy="7920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5179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820585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056227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660445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483768" y="3546726"/>
            <a:ext cx="6404248" cy="2258538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150000"/>
              </a:lnSpc>
              <a:buNone/>
              <a:defRPr sz="2400">
                <a:solidFill>
                  <a:schemeClr val="accent5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83768" y="2023317"/>
            <a:ext cx="6522450" cy="631731"/>
          </a:xfrm>
        </p:spPr>
        <p:txBody>
          <a:bodyPr anchor="t">
            <a:noAutofit/>
          </a:bodyPr>
          <a:lstStyle>
            <a:lvl1pPr algn="ctr">
              <a:defRPr sz="3200" b="0" cap="none" spc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grpSp>
        <p:nvGrpSpPr>
          <p:cNvPr id="6" name="グループ化 11"/>
          <p:cNvGrpSpPr/>
          <p:nvPr userDrawn="1"/>
        </p:nvGrpSpPr>
        <p:grpSpPr bwMode="gray">
          <a:xfrm>
            <a:off x="2483768" y="2420888"/>
            <a:ext cx="6660232" cy="678150"/>
            <a:chOff x="0" y="2525695"/>
            <a:chExt cx="9144000" cy="1806610"/>
          </a:xfrm>
        </p:grpSpPr>
        <p:sp>
          <p:nvSpPr>
            <p:cNvPr id="7" name="フリー​​フォーム 35"/>
            <p:cNvSpPr>
              <a:spLocks/>
            </p:cNvSpPr>
            <p:nvPr/>
          </p:nvSpPr>
          <p:spPr bwMode="gray">
            <a:xfrm>
              <a:off x="0" y="2525695"/>
              <a:ext cx="9144000" cy="1115989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240" y="896"/>
                </a:cxn>
                <a:cxn ang="0">
                  <a:pos x="888" y="904"/>
                </a:cxn>
                <a:cxn ang="0">
                  <a:pos x="1327" y="896"/>
                </a:cxn>
                <a:cxn ang="0">
                  <a:pos x="1817" y="887"/>
                </a:cxn>
                <a:cxn ang="0">
                  <a:pos x="2381" y="879"/>
                </a:cxn>
                <a:cxn ang="0">
                  <a:pos x="2971" y="846"/>
                </a:cxn>
                <a:cxn ang="0">
                  <a:pos x="3585" y="804"/>
                </a:cxn>
                <a:cxn ang="0">
                  <a:pos x="4199" y="755"/>
                </a:cxn>
                <a:cxn ang="0">
                  <a:pos x="4821" y="680"/>
                </a:cxn>
                <a:cxn ang="0">
                  <a:pos x="5128" y="638"/>
                </a:cxn>
                <a:cxn ang="0">
                  <a:pos x="5427" y="589"/>
                </a:cxn>
                <a:cxn ang="0">
                  <a:pos x="5718" y="539"/>
                </a:cxn>
                <a:cxn ang="0">
                  <a:pos x="6000" y="481"/>
                </a:cxn>
                <a:cxn ang="0">
                  <a:pos x="6274" y="414"/>
                </a:cxn>
                <a:cxn ang="0">
                  <a:pos x="6531" y="340"/>
                </a:cxn>
                <a:cxn ang="0">
                  <a:pos x="6780" y="257"/>
                </a:cxn>
                <a:cxn ang="0">
                  <a:pos x="7004" y="190"/>
                </a:cxn>
                <a:cxn ang="0">
                  <a:pos x="7220" y="91"/>
                </a:cxn>
                <a:cxn ang="0">
                  <a:pos x="7411" y="0"/>
                </a:cxn>
              </a:cxnLst>
              <a:rect l="0" t="0" r="0" b="0"/>
              <a:pathLst>
                <a:path w="7411" h="904">
                  <a:moveTo>
                    <a:pt x="0" y="887"/>
                  </a:moveTo>
                  <a:lnTo>
                    <a:pt x="240" y="896"/>
                  </a:lnTo>
                  <a:lnTo>
                    <a:pt x="888" y="904"/>
                  </a:lnTo>
                  <a:lnTo>
                    <a:pt x="1327" y="896"/>
                  </a:lnTo>
                  <a:lnTo>
                    <a:pt x="1817" y="887"/>
                  </a:lnTo>
                  <a:lnTo>
                    <a:pt x="2381" y="879"/>
                  </a:lnTo>
                  <a:lnTo>
                    <a:pt x="2971" y="846"/>
                  </a:lnTo>
                  <a:lnTo>
                    <a:pt x="3585" y="804"/>
                  </a:lnTo>
                  <a:lnTo>
                    <a:pt x="4199" y="755"/>
                  </a:lnTo>
                  <a:lnTo>
                    <a:pt x="4821" y="680"/>
                  </a:lnTo>
                  <a:lnTo>
                    <a:pt x="5128" y="638"/>
                  </a:lnTo>
                  <a:lnTo>
                    <a:pt x="5427" y="589"/>
                  </a:lnTo>
                  <a:lnTo>
                    <a:pt x="5718" y="539"/>
                  </a:lnTo>
                  <a:lnTo>
                    <a:pt x="6000" y="481"/>
                  </a:lnTo>
                  <a:lnTo>
                    <a:pt x="6274" y="414"/>
                  </a:lnTo>
                  <a:lnTo>
                    <a:pt x="6531" y="340"/>
                  </a:lnTo>
                  <a:lnTo>
                    <a:pt x="6780" y="257"/>
                  </a:lnTo>
                  <a:lnTo>
                    <a:pt x="7004" y="190"/>
                  </a:lnTo>
                  <a:lnTo>
                    <a:pt x="7220" y="91"/>
                  </a:lnTo>
                  <a:lnTo>
                    <a:pt x="7411" y="0"/>
                  </a:lnTo>
                </a:path>
              </a:pathLst>
            </a:cu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kumimoji="0" lang="ja-JP" altLang="en-US"/>
            </a:p>
          </p:txBody>
        </p:sp>
        <p:sp>
          <p:nvSpPr>
            <p:cNvPr id="10" name="フリー​​フォーム 37"/>
            <p:cNvSpPr>
              <a:spLocks/>
            </p:cNvSpPr>
            <p:nvPr/>
          </p:nvSpPr>
          <p:spPr bwMode="gray">
            <a:xfrm>
              <a:off x="0" y="3406546"/>
              <a:ext cx="9144000" cy="369116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581" y="33"/>
                </a:cxn>
                <a:cxn ang="0">
                  <a:pos x="1933" y="75"/>
                </a:cxn>
                <a:cxn ang="0">
                  <a:pos x="2747" y="116"/>
                </a:cxn>
                <a:cxn ang="0">
                  <a:pos x="3552" y="141"/>
                </a:cxn>
                <a:cxn ang="0">
                  <a:pos x="4265" y="182"/>
                </a:cxn>
                <a:cxn ang="0">
                  <a:pos x="4581" y="216"/>
                </a:cxn>
                <a:cxn ang="0">
                  <a:pos x="4838" y="241"/>
                </a:cxn>
                <a:cxn ang="0">
                  <a:pos x="5145" y="274"/>
                </a:cxn>
                <a:cxn ang="0">
                  <a:pos x="5477" y="290"/>
                </a:cxn>
                <a:cxn ang="0">
                  <a:pos x="5875" y="299"/>
                </a:cxn>
                <a:cxn ang="0">
                  <a:pos x="6083" y="299"/>
                </a:cxn>
                <a:cxn ang="0">
                  <a:pos x="6290" y="290"/>
                </a:cxn>
                <a:cxn ang="0">
                  <a:pos x="6514" y="265"/>
                </a:cxn>
                <a:cxn ang="0">
                  <a:pos x="6722" y="232"/>
                </a:cxn>
                <a:cxn ang="0">
                  <a:pos x="6921" y="199"/>
                </a:cxn>
                <a:cxn ang="0">
                  <a:pos x="7104" y="141"/>
                </a:cxn>
                <a:cxn ang="0">
                  <a:pos x="7187" y="116"/>
                </a:cxn>
                <a:cxn ang="0">
                  <a:pos x="7270" y="83"/>
                </a:cxn>
                <a:cxn ang="0">
                  <a:pos x="7344" y="41"/>
                </a:cxn>
                <a:cxn ang="0">
                  <a:pos x="7411" y="0"/>
                </a:cxn>
              </a:cxnLst>
              <a:rect l="0" t="0" r="0" b="0"/>
              <a:pathLst>
                <a:path w="7411" h="299">
                  <a:moveTo>
                    <a:pt x="0" y="17"/>
                  </a:moveTo>
                  <a:lnTo>
                    <a:pt x="581" y="33"/>
                  </a:lnTo>
                  <a:lnTo>
                    <a:pt x="1933" y="75"/>
                  </a:lnTo>
                  <a:lnTo>
                    <a:pt x="2747" y="116"/>
                  </a:lnTo>
                  <a:lnTo>
                    <a:pt x="3552" y="141"/>
                  </a:lnTo>
                  <a:lnTo>
                    <a:pt x="4265" y="182"/>
                  </a:lnTo>
                  <a:lnTo>
                    <a:pt x="4581" y="216"/>
                  </a:lnTo>
                  <a:lnTo>
                    <a:pt x="4838" y="241"/>
                  </a:lnTo>
                  <a:lnTo>
                    <a:pt x="5145" y="274"/>
                  </a:lnTo>
                  <a:lnTo>
                    <a:pt x="5477" y="290"/>
                  </a:lnTo>
                  <a:lnTo>
                    <a:pt x="5875" y="299"/>
                  </a:lnTo>
                  <a:lnTo>
                    <a:pt x="6083" y="299"/>
                  </a:lnTo>
                  <a:lnTo>
                    <a:pt x="6290" y="290"/>
                  </a:lnTo>
                  <a:lnTo>
                    <a:pt x="6514" y="265"/>
                  </a:lnTo>
                  <a:lnTo>
                    <a:pt x="6722" y="232"/>
                  </a:lnTo>
                  <a:lnTo>
                    <a:pt x="6921" y="199"/>
                  </a:lnTo>
                  <a:lnTo>
                    <a:pt x="7104" y="141"/>
                  </a:lnTo>
                  <a:lnTo>
                    <a:pt x="7187" y="116"/>
                  </a:lnTo>
                  <a:lnTo>
                    <a:pt x="7270" y="83"/>
                  </a:lnTo>
                  <a:lnTo>
                    <a:pt x="7344" y="41"/>
                  </a:lnTo>
                  <a:lnTo>
                    <a:pt x="7411" y="0"/>
                  </a:lnTo>
                </a:path>
              </a:pathLst>
            </a:custGeom>
            <a:noFill/>
            <a:ln w="28575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kumimoji="0" lang="ja-JP" altLang="en-US"/>
            </a:p>
          </p:txBody>
        </p:sp>
        <p:sp>
          <p:nvSpPr>
            <p:cNvPr id="11" name="フリー​​フォーム 40"/>
            <p:cNvSpPr>
              <a:spLocks/>
            </p:cNvSpPr>
            <p:nvPr/>
          </p:nvSpPr>
          <p:spPr bwMode="gray">
            <a:xfrm>
              <a:off x="0" y="3779249"/>
              <a:ext cx="9144000" cy="553056"/>
            </a:xfrm>
            <a:custGeom>
              <a:avLst/>
              <a:gdLst/>
              <a:ahLst/>
              <a:cxnLst>
                <a:cxn ang="0">
                  <a:pos x="0" y="448"/>
                </a:cxn>
                <a:cxn ang="0">
                  <a:pos x="896" y="349"/>
                </a:cxn>
                <a:cxn ang="0">
                  <a:pos x="1850" y="258"/>
                </a:cxn>
                <a:cxn ang="0">
                  <a:pos x="3012" y="150"/>
                </a:cxn>
                <a:cxn ang="0">
                  <a:pos x="3635" y="108"/>
                </a:cxn>
                <a:cxn ang="0">
                  <a:pos x="4257" y="67"/>
                </a:cxn>
                <a:cxn ang="0">
                  <a:pos x="4879" y="34"/>
                </a:cxn>
                <a:cxn ang="0">
                  <a:pos x="5477" y="9"/>
                </a:cxn>
                <a:cxn ang="0">
                  <a:pos x="6050" y="0"/>
                </a:cxn>
                <a:cxn ang="0">
                  <a:pos x="6572" y="9"/>
                </a:cxn>
                <a:cxn ang="0">
                  <a:pos x="6813" y="17"/>
                </a:cxn>
                <a:cxn ang="0">
                  <a:pos x="7029" y="34"/>
                </a:cxn>
                <a:cxn ang="0">
                  <a:pos x="7228" y="50"/>
                </a:cxn>
                <a:cxn ang="0">
                  <a:pos x="7411" y="83"/>
                </a:cxn>
              </a:cxnLst>
              <a:rect l="0" t="0" r="0" b="0"/>
              <a:pathLst>
                <a:path w="7411" h="448">
                  <a:moveTo>
                    <a:pt x="0" y="448"/>
                  </a:moveTo>
                  <a:lnTo>
                    <a:pt x="896" y="349"/>
                  </a:lnTo>
                  <a:lnTo>
                    <a:pt x="1850" y="258"/>
                  </a:lnTo>
                  <a:lnTo>
                    <a:pt x="3012" y="150"/>
                  </a:lnTo>
                  <a:lnTo>
                    <a:pt x="3635" y="108"/>
                  </a:lnTo>
                  <a:lnTo>
                    <a:pt x="4257" y="67"/>
                  </a:lnTo>
                  <a:lnTo>
                    <a:pt x="4879" y="34"/>
                  </a:lnTo>
                  <a:lnTo>
                    <a:pt x="5477" y="9"/>
                  </a:lnTo>
                  <a:lnTo>
                    <a:pt x="6050" y="0"/>
                  </a:lnTo>
                  <a:lnTo>
                    <a:pt x="6572" y="9"/>
                  </a:lnTo>
                  <a:lnTo>
                    <a:pt x="6813" y="17"/>
                  </a:lnTo>
                  <a:lnTo>
                    <a:pt x="7029" y="34"/>
                  </a:lnTo>
                  <a:lnTo>
                    <a:pt x="7228" y="50"/>
                  </a:lnTo>
                  <a:lnTo>
                    <a:pt x="7411" y="83"/>
                  </a:lnTo>
                </a:path>
              </a:pathLst>
            </a:custGeom>
            <a:noFill/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kumimoji="0" lang="ja-JP" altLang="en-US"/>
            </a:p>
          </p:txBody>
        </p:sp>
        <p:sp>
          <p:nvSpPr>
            <p:cNvPr id="12" name="フリー​​フォーム 25"/>
            <p:cNvSpPr>
              <a:spLocks/>
            </p:cNvSpPr>
            <p:nvPr/>
          </p:nvSpPr>
          <p:spPr bwMode="gray">
            <a:xfrm>
              <a:off x="143256" y="3168638"/>
              <a:ext cx="9000744" cy="491331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332" y="365"/>
                </a:cxn>
                <a:cxn ang="0">
                  <a:pos x="713" y="382"/>
                </a:cxn>
                <a:cxn ang="0">
                  <a:pos x="1186" y="390"/>
                </a:cxn>
                <a:cxn ang="0">
                  <a:pos x="1742" y="398"/>
                </a:cxn>
                <a:cxn ang="0">
                  <a:pos x="2365" y="390"/>
                </a:cxn>
                <a:cxn ang="0">
                  <a:pos x="2689" y="382"/>
                </a:cxn>
                <a:cxn ang="0">
                  <a:pos x="3020" y="373"/>
                </a:cxn>
                <a:cxn ang="0">
                  <a:pos x="3344" y="348"/>
                </a:cxn>
                <a:cxn ang="0">
                  <a:pos x="3676" y="324"/>
                </a:cxn>
                <a:cxn ang="0">
                  <a:pos x="4058" y="257"/>
                </a:cxn>
                <a:cxn ang="0">
                  <a:pos x="4481" y="199"/>
                </a:cxn>
                <a:cxn ang="0">
                  <a:pos x="4996" y="133"/>
                </a:cxn>
                <a:cxn ang="0">
                  <a:pos x="5535" y="66"/>
                </a:cxn>
                <a:cxn ang="0">
                  <a:pos x="6075" y="25"/>
                </a:cxn>
                <a:cxn ang="0">
                  <a:pos x="6332" y="8"/>
                </a:cxn>
                <a:cxn ang="0">
                  <a:pos x="6564" y="0"/>
                </a:cxn>
                <a:cxn ang="0">
                  <a:pos x="6763" y="0"/>
                </a:cxn>
                <a:cxn ang="0">
                  <a:pos x="6946" y="17"/>
                </a:cxn>
                <a:cxn ang="0">
                  <a:pos x="7137" y="41"/>
                </a:cxn>
                <a:cxn ang="0">
                  <a:pos x="7295" y="58"/>
                </a:cxn>
                <a:cxn ang="0">
                  <a:pos x="7411" y="66"/>
                </a:cxn>
              </a:cxnLst>
              <a:rect l="0" t="0" r="0" b="0"/>
              <a:pathLst>
                <a:path w="7411" h="398">
                  <a:moveTo>
                    <a:pt x="0" y="340"/>
                  </a:moveTo>
                  <a:lnTo>
                    <a:pt x="332" y="365"/>
                  </a:lnTo>
                  <a:lnTo>
                    <a:pt x="713" y="382"/>
                  </a:lnTo>
                  <a:lnTo>
                    <a:pt x="1186" y="390"/>
                  </a:lnTo>
                  <a:lnTo>
                    <a:pt x="1742" y="398"/>
                  </a:lnTo>
                  <a:lnTo>
                    <a:pt x="2365" y="390"/>
                  </a:lnTo>
                  <a:lnTo>
                    <a:pt x="2689" y="382"/>
                  </a:lnTo>
                  <a:lnTo>
                    <a:pt x="3020" y="373"/>
                  </a:lnTo>
                  <a:lnTo>
                    <a:pt x="3344" y="348"/>
                  </a:lnTo>
                  <a:lnTo>
                    <a:pt x="3676" y="324"/>
                  </a:lnTo>
                  <a:lnTo>
                    <a:pt x="4058" y="257"/>
                  </a:lnTo>
                  <a:lnTo>
                    <a:pt x="4481" y="199"/>
                  </a:lnTo>
                  <a:lnTo>
                    <a:pt x="4996" y="133"/>
                  </a:lnTo>
                  <a:lnTo>
                    <a:pt x="5535" y="66"/>
                  </a:lnTo>
                  <a:lnTo>
                    <a:pt x="6075" y="25"/>
                  </a:lnTo>
                  <a:lnTo>
                    <a:pt x="6332" y="8"/>
                  </a:lnTo>
                  <a:lnTo>
                    <a:pt x="6564" y="0"/>
                  </a:lnTo>
                  <a:lnTo>
                    <a:pt x="6763" y="0"/>
                  </a:lnTo>
                  <a:lnTo>
                    <a:pt x="6946" y="17"/>
                  </a:lnTo>
                  <a:lnTo>
                    <a:pt x="7137" y="41"/>
                  </a:lnTo>
                  <a:lnTo>
                    <a:pt x="7295" y="58"/>
                  </a:lnTo>
                  <a:lnTo>
                    <a:pt x="7411" y="66"/>
                  </a:lnTo>
                </a:path>
              </a:pathLst>
            </a:custGeom>
            <a:noFill/>
            <a:ln w="2857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kumimoji="0" lang="ja-JP" altLang="en-US"/>
            </a:p>
          </p:txBody>
        </p:sp>
      </p:grpSp>
      <p:sp>
        <p:nvSpPr>
          <p:cNvPr id="13" name="フリー​​フォーム 16"/>
          <p:cNvSpPr>
            <a:spLocks/>
          </p:cNvSpPr>
          <p:nvPr userDrawn="1"/>
        </p:nvSpPr>
        <p:spPr bwMode="gray">
          <a:xfrm flipH="1">
            <a:off x="0" y="0"/>
            <a:ext cx="1259632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gradFill>
            <a:gsLst>
              <a:gs pos="0">
                <a:schemeClr val="accent5">
                  <a:tint val="50000"/>
                  <a:satMod val="300000"/>
                </a:scheme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</a:gradFill>
          <a:ln>
            <a:noFill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anchor="t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正方形/長方形 3"/>
          <p:cNvSpPr/>
          <p:nvPr userDrawn="1"/>
        </p:nvSpPr>
        <p:spPr>
          <a:xfrm>
            <a:off x="2267744" y="2420888"/>
            <a:ext cx="216024" cy="7920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936809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​​フォーム 16"/>
          <p:cNvSpPr>
            <a:spLocks/>
          </p:cNvSpPr>
          <p:nvPr userDrawn="1"/>
        </p:nvSpPr>
        <p:spPr bwMode="gray">
          <a:xfrm flipH="1">
            <a:off x="0" y="0"/>
            <a:ext cx="9716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gradFill>
            <a:gsLst>
              <a:gs pos="0">
                <a:schemeClr val="accent5">
                  <a:tint val="50000"/>
                  <a:satMod val="300000"/>
                </a:scheme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</a:gradFill>
          <a:ln>
            <a:noFill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anchor="t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576" y="2348880"/>
            <a:ext cx="7772400" cy="861812"/>
          </a:xfrm>
        </p:spPr>
        <p:txBody>
          <a:bodyPr anchor="t"/>
          <a:lstStyle>
            <a:lvl1pPr algn="dist">
              <a:defRPr sz="4000" b="0" cap="all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699792" y="4149080"/>
            <a:ext cx="5760640" cy="1500187"/>
          </a:xfrm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>
                <a:solidFill>
                  <a:schemeClr val="accent5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grpSp>
        <p:nvGrpSpPr>
          <p:cNvPr id="6" name="グループ化 11"/>
          <p:cNvGrpSpPr/>
          <p:nvPr userDrawn="1"/>
        </p:nvGrpSpPr>
        <p:grpSpPr bwMode="gray">
          <a:xfrm>
            <a:off x="-1" y="3011497"/>
            <a:ext cx="9144001" cy="515942"/>
            <a:chOff x="0" y="2525695"/>
            <a:chExt cx="9144000" cy="1806610"/>
          </a:xfrm>
        </p:grpSpPr>
        <p:sp>
          <p:nvSpPr>
            <p:cNvPr id="8" name="フリー​​フォーム 35"/>
            <p:cNvSpPr>
              <a:spLocks/>
            </p:cNvSpPr>
            <p:nvPr/>
          </p:nvSpPr>
          <p:spPr bwMode="gray">
            <a:xfrm>
              <a:off x="0" y="2525695"/>
              <a:ext cx="9144000" cy="1115989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240" y="896"/>
                </a:cxn>
                <a:cxn ang="0">
                  <a:pos x="888" y="904"/>
                </a:cxn>
                <a:cxn ang="0">
                  <a:pos x="1327" y="896"/>
                </a:cxn>
                <a:cxn ang="0">
                  <a:pos x="1817" y="887"/>
                </a:cxn>
                <a:cxn ang="0">
                  <a:pos x="2381" y="879"/>
                </a:cxn>
                <a:cxn ang="0">
                  <a:pos x="2971" y="846"/>
                </a:cxn>
                <a:cxn ang="0">
                  <a:pos x="3585" y="804"/>
                </a:cxn>
                <a:cxn ang="0">
                  <a:pos x="4199" y="755"/>
                </a:cxn>
                <a:cxn ang="0">
                  <a:pos x="4821" y="680"/>
                </a:cxn>
                <a:cxn ang="0">
                  <a:pos x="5128" y="638"/>
                </a:cxn>
                <a:cxn ang="0">
                  <a:pos x="5427" y="589"/>
                </a:cxn>
                <a:cxn ang="0">
                  <a:pos x="5718" y="539"/>
                </a:cxn>
                <a:cxn ang="0">
                  <a:pos x="6000" y="481"/>
                </a:cxn>
                <a:cxn ang="0">
                  <a:pos x="6274" y="414"/>
                </a:cxn>
                <a:cxn ang="0">
                  <a:pos x="6531" y="340"/>
                </a:cxn>
                <a:cxn ang="0">
                  <a:pos x="6780" y="257"/>
                </a:cxn>
                <a:cxn ang="0">
                  <a:pos x="7004" y="190"/>
                </a:cxn>
                <a:cxn ang="0">
                  <a:pos x="7220" y="91"/>
                </a:cxn>
                <a:cxn ang="0">
                  <a:pos x="7411" y="0"/>
                </a:cxn>
              </a:cxnLst>
              <a:rect l="0" t="0" r="0" b="0"/>
              <a:pathLst>
                <a:path w="7411" h="904">
                  <a:moveTo>
                    <a:pt x="0" y="887"/>
                  </a:moveTo>
                  <a:lnTo>
                    <a:pt x="240" y="896"/>
                  </a:lnTo>
                  <a:lnTo>
                    <a:pt x="888" y="904"/>
                  </a:lnTo>
                  <a:lnTo>
                    <a:pt x="1327" y="896"/>
                  </a:lnTo>
                  <a:lnTo>
                    <a:pt x="1817" y="887"/>
                  </a:lnTo>
                  <a:lnTo>
                    <a:pt x="2381" y="879"/>
                  </a:lnTo>
                  <a:lnTo>
                    <a:pt x="2971" y="846"/>
                  </a:lnTo>
                  <a:lnTo>
                    <a:pt x="3585" y="804"/>
                  </a:lnTo>
                  <a:lnTo>
                    <a:pt x="4199" y="755"/>
                  </a:lnTo>
                  <a:lnTo>
                    <a:pt x="4821" y="680"/>
                  </a:lnTo>
                  <a:lnTo>
                    <a:pt x="5128" y="638"/>
                  </a:lnTo>
                  <a:lnTo>
                    <a:pt x="5427" y="589"/>
                  </a:lnTo>
                  <a:lnTo>
                    <a:pt x="5718" y="539"/>
                  </a:lnTo>
                  <a:lnTo>
                    <a:pt x="6000" y="481"/>
                  </a:lnTo>
                  <a:lnTo>
                    <a:pt x="6274" y="414"/>
                  </a:lnTo>
                  <a:lnTo>
                    <a:pt x="6531" y="340"/>
                  </a:lnTo>
                  <a:lnTo>
                    <a:pt x="6780" y="257"/>
                  </a:lnTo>
                  <a:lnTo>
                    <a:pt x="7004" y="190"/>
                  </a:lnTo>
                  <a:lnTo>
                    <a:pt x="7220" y="91"/>
                  </a:lnTo>
                  <a:lnTo>
                    <a:pt x="7411" y="0"/>
                  </a:lnTo>
                </a:path>
              </a:pathLst>
            </a:cu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kumimoji="0" lang="ja-JP" altLang="en-US"/>
            </a:p>
          </p:txBody>
        </p:sp>
        <p:sp>
          <p:nvSpPr>
            <p:cNvPr id="9" name="フリー​​フォーム 37"/>
            <p:cNvSpPr>
              <a:spLocks/>
            </p:cNvSpPr>
            <p:nvPr/>
          </p:nvSpPr>
          <p:spPr bwMode="gray">
            <a:xfrm>
              <a:off x="0" y="3406546"/>
              <a:ext cx="9144000" cy="369116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581" y="33"/>
                </a:cxn>
                <a:cxn ang="0">
                  <a:pos x="1933" y="75"/>
                </a:cxn>
                <a:cxn ang="0">
                  <a:pos x="2747" y="116"/>
                </a:cxn>
                <a:cxn ang="0">
                  <a:pos x="3552" y="141"/>
                </a:cxn>
                <a:cxn ang="0">
                  <a:pos x="4265" y="182"/>
                </a:cxn>
                <a:cxn ang="0">
                  <a:pos x="4581" y="216"/>
                </a:cxn>
                <a:cxn ang="0">
                  <a:pos x="4838" y="241"/>
                </a:cxn>
                <a:cxn ang="0">
                  <a:pos x="5145" y="274"/>
                </a:cxn>
                <a:cxn ang="0">
                  <a:pos x="5477" y="290"/>
                </a:cxn>
                <a:cxn ang="0">
                  <a:pos x="5875" y="299"/>
                </a:cxn>
                <a:cxn ang="0">
                  <a:pos x="6083" y="299"/>
                </a:cxn>
                <a:cxn ang="0">
                  <a:pos x="6290" y="290"/>
                </a:cxn>
                <a:cxn ang="0">
                  <a:pos x="6514" y="265"/>
                </a:cxn>
                <a:cxn ang="0">
                  <a:pos x="6722" y="232"/>
                </a:cxn>
                <a:cxn ang="0">
                  <a:pos x="6921" y="199"/>
                </a:cxn>
                <a:cxn ang="0">
                  <a:pos x="7104" y="141"/>
                </a:cxn>
                <a:cxn ang="0">
                  <a:pos x="7187" y="116"/>
                </a:cxn>
                <a:cxn ang="0">
                  <a:pos x="7270" y="83"/>
                </a:cxn>
                <a:cxn ang="0">
                  <a:pos x="7344" y="41"/>
                </a:cxn>
                <a:cxn ang="0">
                  <a:pos x="7411" y="0"/>
                </a:cxn>
              </a:cxnLst>
              <a:rect l="0" t="0" r="0" b="0"/>
              <a:pathLst>
                <a:path w="7411" h="299">
                  <a:moveTo>
                    <a:pt x="0" y="17"/>
                  </a:moveTo>
                  <a:lnTo>
                    <a:pt x="581" y="33"/>
                  </a:lnTo>
                  <a:lnTo>
                    <a:pt x="1933" y="75"/>
                  </a:lnTo>
                  <a:lnTo>
                    <a:pt x="2747" y="116"/>
                  </a:lnTo>
                  <a:lnTo>
                    <a:pt x="3552" y="141"/>
                  </a:lnTo>
                  <a:lnTo>
                    <a:pt x="4265" y="182"/>
                  </a:lnTo>
                  <a:lnTo>
                    <a:pt x="4581" y="216"/>
                  </a:lnTo>
                  <a:lnTo>
                    <a:pt x="4838" y="241"/>
                  </a:lnTo>
                  <a:lnTo>
                    <a:pt x="5145" y="274"/>
                  </a:lnTo>
                  <a:lnTo>
                    <a:pt x="5477" y="290"/>
                  </a:lnTo>
                  <a:lnTo>
                    <a:pt x="5875" y="299"/>
                  </a:lnTo>
                  <a:lnTo>
                    <a:pt x="6083" y="299"/>
                  </a:lnTo>
                  <a:lnTo>
                    <a:pt x="6290" y="290"/>
                  </a:lnTo>
                  <a:lnTo>
                    <a:pt x="6514" y="265"/>
                  </a:lnTo>
                  <a:lnTo>
                    <a:pt x="6722" y="232"/>
                  </a:lnTo>
                  <a:lnTo>
                    <a:pt x="6921" y="199"/>
                  </a:lnTo>
                  <a:lnTo>
                    <a:pt x="7104" y="141"/>
                  </a:lnTo>
                  <a:lnTo>
                    <a:pt x="7187" y="116"/>
                  </a:lnTo>
                  <a:lnTo>
                    <a:pt x="7270" y="83"/>
                  </a:lnTo>
                  <a:lnTo>
                    <a:pt x="7344" y="41"/>
                  </a:lnTo>
                  <a:lnTo>
                    <a:pt x="7411" y="0"/>
                  </a:lnTo>
                </a:path>
              </a:pathLst>
            </a:custGeom>
            <a:noFill/>
            <a:ln w="28575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kumimoji="0" lang="ja-JP" altLang="en-US"/>
            </a:p>
          </p:txBody>
        </p:sp>
        <p:sp>
          <p:nvSpPr>
            <p:cNvPr id="11" name="フリー​​フォーム 40"/>
            <p:cNvSpPr>
              <a:spLocks/>
            </p:cNvSpPr>
            <p:nvPr/>
          </p:nvSpPr>
          <p:spPr bwMode="gray">
            <a:xfrm>
              <a:off x="0" y="3779249"/>
              <a:ext cx="9144000" cy="553056"/>
            </a:xfrm>
            <a:custGeom>
              <a:avLst/>
              <a:gdLst/>
              <a:ahLst/>
              <a:cxnLst>
                <a:cxn ang="0">
                  <a:pos x="0" y="448"/>
                </a:cxn>
                <a:cxn ang="0">
                  <a:pos x="896" y="349"/>
                </a:cxn>
                <a:cxn ang="0">
                  <a:pos x="1850" y="258"/>
                </a:cxn>
                <a:cxn ang="0">
                  <a:pos x="3012" y="150"/>
                </a:cxn>
                <a:cxn ang="0">
                  <a:pos x="3635" y="108"/>
                </a:cxn>
                <a:cxn ang="0">
                  <a:pos x="4257" y="67"/>
                </a:cxn>
                <a:cxn ang="0">
                  <a:pos x="4879" y="34"/>
                </a:cxn>
                <a:cxn ang="0">
                  <a:pos x="5477" y="9"/>
                </a:cxn>
                <a:cxn ang="0">
                  <a:pos x="6050" y="0"/>
                </a:cxn>
                <a:cxn ang="0">
                  <a:pos x="6572" y="9"/>
                </a:cxn>
                <a:cxn ang="0">
                  <a:pos x="6813" y="17"/>
                </a:cxn>
                <a:cxn ang="0">
                  <a:pos x="7029" y="34"/>
                </a:cxn>
                <a:cxn ang="0">
                  <a:pos x="7228" y="50"/>
                </a:cxn>
                <a:cxn ang="0">
                  <a:pos x="7411" y="83"/>
                </a:cxn>
              </a:cxnLst>
              <a:rect l="0" t="0" r="0" b="0"/>
              <a:pathLst>
                <a:path w="7411" h="448">
                  <a:moveTo>
                    <a:pt x="0" y="448"/>
                  </a:moveTo>
                  <a:lnTo>
                    <a:pt x="896" y="349"/>
                  </a:lnTo>
                  <a:lnTo>
                    <a:pt x="1850" y="258"/>
                  </a:lnTo>
                  <a:lnTo>
                    <a:pt x="3012" y="150"/>
                  </a:lnTo>
                  <a:lnTo>
                    <a:pt x="3635" y="108"/>
                  </a:lnTo>
                  <a:lnTo>
                    <a:pt x="4257" y="67"/>
                  </a:lnTo>
                  <a:lnTo>
                    <a:pt x="4879" y="34"/>
                  </a:lnTo>
                  <a:lnTo>
                    <a:pt x="5477" y="9"/>
                  </a:lnTo>
                  <a:lnTo>
                    <a:pt x="6050" y="0"/>
                  </a:lnTo>
                  <a:lnTo>
                    <a:pt x="6572" y="9"/>
                  </a:lnTo>
                  <a:lnTo>
                    <a:pt x="6813" y="17"/>
                  </a:lnTo>
                  <a:lnTo>
                    <a:pt x="7029" y="34"/>
                  </a:lnTo>
                  <a:lnTo>
                    <a:pt x="7228" y="50"/>
                  </a:lnTo>
                  <a:lnTo>
                    <a:pt x="7411" y="83"/>
                  </a:lnTo>
                </a:path>
              </a:pathLst>
            </a:custGeom>
            <a:noFill/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kumimoji="0" lang="ja-JP" altLang="en-US"/>
            </a:p>
          </p:txBody>
        </p:sp>
        <p:sp>
          <p:nvSpPr>
            <p:cNvPr id="12" name="フリー​​フォーム 25"/>
            <p:cNvSpPr>
              <a:spLocks/>
            </p:cNvSpPr>
            <p:nvPr/>
          </p:nvSpPr>
          <p:spPr bwMode="gray">
            <a:xfrm>
              <a:off x="143256" y="3168638"/>
              <a:ext cx="9000744" cy="491331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332" y="365"/>
                </a:cxn>
                <a:cxn ang="0">
                  <a:pos x="713" y="382"/>
                </a:cxn>
                <a:cxn ang="0">
                  <a:pos x="1186" y="390"/>
                </a:cxn>
                <a:cxn ang="0">
                  <a:pos x="1742" y="398"/>
                </a:cxn>
                <a:cxn ang="0">
                  <a:pos x="2365" y="390"/>
                </a:cxn>
                <a:cxn ang="0">
                  <a:pos x="2689" y="382"/>
                </a:cxn>
                <a:cxn ang="0">
                  <a:pos x="3020" y="373"/>
                </a:cxn>
                <a:cxn ang="0">
                  <a:pos x="3344" y="348"/>
                </a:cxn>
                <a:cxn ang="0">
                  <a:pos x="3676" y="324"/>
                </a:cxn>
                <a:cxn ang="0">
                  <a:pos x="4058" y="257"/>
                </a:cxn>
                <a:cxn ang="0">
                  <a:pos x="4481" y="199"/>
                </a:cxn>
                <a:cxn ang="0">
                  <a:pos x="4996" y="133"/>
                </a:cxn>
                <a:cxn ang="0">
                  <a:pos x="5535" y="66"/>
                </a:cxn>
                <a:cxn ang="0">
                  <a:pos x="6075" y="25"/>
                </a:cxn>
                <a:cxn ang="0">
                  <a:pos x="6332" y="8"/>
                </a:cxn>
                <a:cxn ang="0">
                  <a:pos x="6564" y="0"/>
                </a:cxn>
                <a:cxn ang="0">
                  <a:pos x="6763" y="0"/>
                </a:cxn>
                <a:cxn ang="0">
                  <a:pos x="6946" y="17"/>
                </a:cxn>
                <a:cxn ang="0">
                  <a:pos x="7137" y="41"/>
                </a:cxn>
                <a:cxn ang="0">
                  <a:pos x="7295" y="58"/>
                </a:cxn>
                <a:cxn ang="0">
                  <a:pos x="7411" y="66"/>
                </a:cxn>
              </a:cxnLst>
              <a:rect l="0" t="0" r="0" b="0"/>
              <a:pathLst>
                <a:path w="7411" h="398">
                  <a:moveTo>
                    <a:pt x="0" y="340"/>
                  </a:moveTo>
                  <a:lnTo>
                    <a:pt x="332" y="365"/>
                  </a:lnTo>
                  <a:lnTo>
                    <a:pt x="713" y="382"/>
                  </a:lnTo>
                  <a:lnTo>
                    <a:pt x="1186" y="390"/>
                  </a:lnTo>
                  <a:lnTo>
                    <a:pt x="1742" y="398"/>
                  </a:lnTo>
                  <a:lnTo>
                    <a:pt x="2365" y="390"/>
                  </a:lnTo>
                  <a:lnTo>
                    <a:pt x="2689" y="382"/>
                  </a:lnTo>
                  <a:lnTo>
                    <a:pt x="3020" y="373"/>
                  </a:lnTo>
                  <a:lnTo>
                    <a:pt x="3344" y="348"/>
                  </a:lnTo>
                  <a:lnTo>
                    <a:pt x="3676" y="324"/>
                  </a:lnTo>
                  <a:lnTo>
                    <a:pt x="4058" y="257"/>
                  </a:lnTo>
                  <a:lnTo>
                    <a:pt x="4481" y="199"/>
                  </a:lnTo>
                  <a:lnTo>
                    <a:pt x="4996" y="133"/>
                  </a:lnTo>
                  <a:lnTo>
                    <a:pt x="5535" y="66"/>
                  </a:lnTo>
                  <a:lnTo>
                    <a:pt x="6075" y="25"/>
                  </a:lnTo>
                  <a:lnTo>
                    <a:pt x="6332" y="8"/>
                  </a:lnTo>
                  <a:lnTo>
                    <a:pt x="6564" y="0"/>
                  </a:lnTo>
                  <a:lnTo>
                    <a:pt x="6763" y="0"/>
                  </a:lnTo>
                  <a:lnTo>
                    <a:pt x="6946" y="17"/>
                  </a:lnTo>
                  <a:lnTo>
                    <a:pt x="7137" y="41"/>
                  </a:lnTo>
                  <a:lnTo>
                    <a:pt x="7295" y="58"/>
                  </a:lnTo>
                  <a:lnTo>
                    <a:pt x="7411" y="66"/>
                  </a:lnTo>
                </a:path>
              </a:pathLst>
            </a:custGeom>
            <a:noFill/>
            <a:ln w="2857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kumimoji="0" lang="ja-JP" altLang="en-US"/>
            </a:p>
          </p:txBody>
        </p:sp>
      </p:grpSp>
      <p:sp>
        <p:nvSpPr>
          <p:cNvPr id="14" name="正方形/長方形 13"/>
          <p:cNvSpPr/>
          <p:nvPr userDrawn="1"/>
        </p:nvSpPr>
        <p:spPr>
          <a:xfrm>
            <a:off x="0" y="2949301"/>
            <a:ext cx="216024" cy="7920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294032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　　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フリー​​フォーム 16"/>
          <p:cNvSpPr>
            <a:spLocks/>
          </p:cNvSpPr>
          <p:nvPr userDrawn="1"/>
        </p:nvSpPr>
        <p:spPr bwMode="gray">
          <a:xfrm flipH="1">
            <a:off x="0" y="0"/>
            <a:ext cx="395536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gradFill>
            <a:gsLst>
              <a:gs pos="0">
                <a:schemeClr val="accent5">
                  <a:tint val="50000"/>
                  <a:satMod val="300000"/>
                </a:scheme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</a:gradFill>
          <a:ln>
            <a:noFill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anchor="t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940152" y="6381328"/>
            <a:ext cx="2895600" cy="3651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3995936" y="6592267"/>
            <a:ext cx="1152128" cy="365125"/>
          </a:xfrm>
        </p:spPr>
        <p:txBody>
          <a:bodyPr/>
          <a:lstStyle>
            <a:lvl1pPr algn="ctr">
              <a:defRPr>
                <a:solidFill>
                  <a:srgbClr val="898989"/>
                </a:solidFill>
              </a:defRPr>
            </a:lvl1pPr>
          </a:lstStyle>
          <a:p>
            <a:fld id="{F955537F-92B3-43CD-9001-5B5F46056014}" type="slidenum">
              <a:rPr lang="ja-JP" altLang="en-US" smtClean="0"/>
              <a:pPr/>
              <a:t>&lt;#&gt;</a:t>
            </a:fld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31640" y="0"/>
            <a:ext cx="7344816" cy="647013"/>
          </a:xfrm>
        </p:spPr>
        <p:txBody>
          <a:bodyPr>
            <a:normAutofit/>
          </a:bodyPr>
          <a:lstStyle>
            <a:lvl1pPr algn="dist">
              <a:defRPr sz="3200">
                <a:solidFill>
                  <a:schemeClr val="accent5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grpSp>
        <p:nvGrpSpPr>
          <p:cNvPr id="8" name="グループ化 11"/>
          <p:cNvGrpSpPr/>
          <p:nvPr userDrawn="1"/>
        </p:nvGrpSpPr>
        <p:grpSpPr bwMode="gray">
          <a:xfrm>
            <a:off x="0" y="480125"/>
            <a:ext cx="9144001" cy="356587"/>
            <a:chOff x="0" y="2525695"/>
            <a:chExt cx="9144000" cy="1806610"/>
          </a:xfrm>
        </p:grpSpPr>
        <p:sp>
          <p:nvSpPr>
            <p:cNvPr id="10" name="フリー​​フォーム 35"/>
            <p:cNvSpPr>
              <a:spLocks/>
            </p:cNvSpPr>
            <p:nvPr/>
          </p:nvSpPr>
          <p:spPr bwMode="gray">
            <a:xfrm>
              <a:off x="0" y="2525695"/>
              <a:ext cx="9144000" cy="1115989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240" y="896"/>
                </a:cxn>
                <a:cxn ang="0">
                  <a:pos x="888" y="904"/>
                </a:cxn>
                <a:cxn ang="0">
                  <a:pos x="1327" y="896"/>
                </a:cxn>
                <a:cxn ang="0">
                  <a:pos x="1817" y="887"/>
                </a:cxn>
                <a:cxn ang="0">
                  <a:pos x="2381" y="879"/>
                </a:cxn>
                <a:cxn ang="0">
                  <a:pos x="2971" y="846"/>
                </a:cxn>
                <a:cxn ang="0">
                  <a:pos x="3585" y="804"/>
                </a:cxn>
                <a:cxn ang="0">
                  <a:pos x="4199" y="755"/>
                </a:cxn>
                <a:cxn ang="0">
                  <a:pos x="4821" y="680"/>
                </a:cxn>
                <a:cxn ang="0">
                  <a:pos x="5128" y="638"/>
                </a:cxn>
                <a:cxn ang="0">
                  <a:pos x="5427" y="589"/>
                </a:cxn>
                <a:cxn ang="0">
                  <a:pos x="5718" y="539"/>
                </a:cxn>
                <a:cxn ang="0">
                  <a:pos x="6000" y="481"/>
                </a:cxn>
                <a:cxn ang="0">
                  <a:pos x="6274" y="414"/>
                </a:cxn>
                <a:cxn ang="0">
                  <a:pos x="6531" y="340"/>
                </a:cxn>
                <a:cxn ang="0">
                  <a:pos x="6780" y="257"/>
                </a:cxn>
                <a:cxn ang="0">
                  <a:pos x="7004" y="190"/>
                </a:cxn>
                <a:cxn ang="0">
                  <a:pos x="7220" y="91"/>
                </a:cxn>
                <a:cxn ang="0">
                  <a:pos x="7411" y="0"/>
                </a:cxn>
              </a:cxnLst>
              <a:rect l="0" t="0" r="0" b="0"/>
              <a:pathLst>
                <a:path w="7411" h="904">
                  <a:moveTo>
                    <a:pt x="0" y="887"/>
                  </a:moveTo>
                  <a:lnTo>
                    <a:pt x="240" y="896"/>
                  </a:lnTo>
                  <a:lnTo>
                    <a:pt x="888" y="904"/>
                  </a:lnTo>
                  <a:lnTo>
                    <a:pt x="1327" y="896"/>
                  </a:lnTo>
                  <a:lnTo>
                    <a:pt x="1817" y="887"/>
                  </a:lnTo>
                  <a:lnTo>
                    <a:pt x="2381" y="879"/>
                  </a:lnTo>
                  <a:lnTo>
                    <a:pt x="2971" y="846"/>
                  </a:lnTo>
                  <a:lnTo>
                    <a:pt x="3585" y="804"/>
                  </a:lnTo>
                  <a:lnTo>
                    <a:pt x="4199" y="755"/>
                  </a:lnTo>
                  <a:lnTo>
                    <a:pt x="4821" y="680"/>
                  </a:lnTo>
                  <a:lnTo>
                    <a:pt x="5128" y="638"/>
                  </a:lnTo>
                  <a:lnTo>
                    <a:pt x="5427" y="589"/>
                  </a:lnTo>
                  <a:lnTo>
                    <a:pt x="5718" y="539"/>
                  </a:lnTo>
                  <a:lnTo>
                    <a:pt x="6000" y="481"/>
                  </a:lnTo>
                  <a:lnTo>
                    <a:pt x="6274" y="414"/>
                  </a:lnTo>
                  <a:lnTo>
                    <a:pt x="6531" y="340"/>
                  </a:lnTo>
                  <a:lnTo>
                    <a:pt x="6780" y="257"/>
                  </a:lnTo>
                  <a:lnTo>
                    <a:pt x="7004" y="190"/>
                  </a:lnTo>
                  <a:lnTo>
                    <a:pt x="7220" y="91"/>
                  </a:lnTo>
                  <a:lnTo>
                    <a:pt x="7411" y="0"/>
                  </a:lnTo>
                </a:path>
              </a:pathLst>
            </a:cu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kumimoji="0" lang="ja-JP" altLang="en-US"/>
            </a:p>
          </p:txBody>
        </p:sp>
        <p:sp>
          <p:nvSpPr>
            <p:cNvPr id="11" name="フリー​​フォーム 37"/>
            <p:cNvSpPr>
              <a:spLocks/>
            </p:cNvSpPr>
            <p:nvPr/>
          </p:nvSpPr>
          <p:spPr bwMode="gray">
            <a:xfrm>
              <a:off x="0" y="3406546"/>
              <a:ext cx="9144000" cy="369116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581" y="33"/>
                </a:cxn>
                <a:cxn ang="0">
                  <a:pos x="1933" y="75"/>
                </a:cxn>
                <a:cxn ang="0">
                  <a:pos x="2747" y="116"/>
                </a:cxn>
                <a:cxn ang="0">
                  <a:pos x="3552" y="141"/>
                </a:cxn>
                <a:cxn ang="0">
                  <a:pos x="4265" y="182"/>
                </a:cxn>
                <a:cxn ang="0">
                  <a:pos x="4581" y="216"/>
                </a:cxn>
                <a:cxn ang="0">
                  <a:pos x="4838" y="241"/>
                </a:cxn>
                <a:cxn ang="0">
                  <a:pos x="5145" y="274"/>
                </a:cxn>
                <a:cxn ang="0">
                  <a:pos x="5477" y="290"/>
                </a:cxn>
                <a:cxn ang="0">
                  <a:pos x="5875" y="299"/>
                </a:cxn>
                <a:cxn ang="0">
                  <a:pos x="6083" y="299"/>
                </a:cxn>
                <a:cxn ang="0">
                  <a:pos x="6290" y="290"/>
                </a:cxn>
                <a:cxn ang="0">
                  <a:pos x="6514" y="265"/>
                </a:cxn>
                <a:cxn ang="0">
                  <a:pos x="6722" y="232"/>
                </a:cxn>
                <a:cxn ang="0">
                  <a:pos x="6921" y="199"/>
                </a:cxn>
                <a:cxn ang="0">
                  <a:pos x="7104" y="141"/>
                </a:cxn>
                <a:cxn ang="0">
                  <a:pos x="7187" y="116"/>
                </a:cxn>
                <a:cxn ang="0">
                  <a:pos x="7270" y="83"/>
                </a:cxn>
                <a:cxn ang="0">
                  <a:pos x="7344" y="41"/>
                </a:cxn>
                <a:cxn ang="0">
                  <a:pos x="7411" y="0"/>
                </a:cxn>
              </a:cxnLst>
              <a:rect l="0" t="0" r="0" b="0"/>
              <a:pathLst>
                <a:path w="7411" h="299">
                  <a:moveTo>
                    <a:pt x="0" y="17"/>
                  </a:moveTo>
                  <a:lnTo>
                    <a:pt x="581" y="33"/>
                  </a:lnTo>
                  <a:lnTo>
                    <a:pt x="1933" y="75"/>
                  </a:lnTo>
                  <a:lnTo>
                    <a:pt x="2747" y="116"/>
                  </a:lnTo>
                  <a:lnTo>
                    <a:pt x="3552" y="141"/>
                  </a:lnTo>
                  <a:lnTo>
                    <a:pt x="4265" y="182"/>
                  </a:lnTo>
                  <a:lnTo>
                    <a:pt x="4581" y="216"/>
                  </a:lnTo>
                  <a:lnTo>
                    <a:pt x="4838" y="241"/>
                  </a:lnTo>
                  <a:lnTo>
                    <a:pt x="5145" y="274"/>
                  </a:lnTo>
                  <a:lnTo>
                    <a:pt x="5477" y="290"/>
                  </a:lnTo>
                  <a:lnTo>
                    <a:pt x="5875" y="299"/>
                  </a:lnTo>
                  <a:lnTo>
                    <a:pt x="6083" y="299"/>
                  </a:lnTo>
                  <a:lnTo>
                    <a:pt x="6290" y="290"/>
                  </a:lnTo>
                  <a:lnTo>
                    <a:pt x="6514" y="265"/>
                  </a:lnTo>
                  <a:lnTo>
                    <a:pt x="6722" y="232"/>
                  </a:lnTo>
                  <a:lnTo>
                    <a:pt x="6921" y="199"/>
                  </a:lnTo>
                  <a:lnTo>
                    <a:pt x="7104" y="141"/>
                  </a:lnTo>
                  <a:lnTo>
                    <a:pt x="7187" y="116"/>
                  </a:lnTo>
                  <a:lnTo>
                    <a:pt x="7270" y="83"/>
                  </a:lnTo>
                  <a:lnTo>
                    <a:pt x="7344" y="41"/>
                  </a:lnTo>
                  <a:lnTo>
                    <a:pt x="7411" y="0"/>
                  </a:lnTo>
                </a:path>
              </a:pathLst>
            </a:custGeom>
            <a:noFill/>
            <a:ln w="28575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kumimoji="0" lang="ja-JP" altLang="en-US"/>
            </a:p>
          </p:txBody>
        </p:sp>
        <p:sp>
          <p:nvSpPr>
            <p:cNvPr id="12" name="フリー​​フォーム 40"/>
            <p:cNvSpPr>
              <a:spLocks/>
            </p:cNvSpPr>
            <p:nvPr/>
          </p:nvSpPr>
          <p:spPr bwMode="gray">
            <a:xfrm>
              <a:off x="0" y="3779249"/>
              <a:ext cx="9144000" cy="553056"/>
            </a:xfrm>
            <a:custGeom>
              <a:avLst/>
              <a:gdLst/>
              <a:ahLst/>
              <a:cxnLst>
                <a:cxn ang="0">
                  <a:pos x="0" y="448"/>
                </a:cxn>
                <a:cxn ang="0">
                  <a:pos x="896" y="349"/>
                </a:cxn>
                <a:cxn ang="0">
                  <a:pos x="1850" y="258"/>
                </a:cxn>
                <a:cxn ang="0">
                  <a:pos x="3012" y="150"/>
                </a:cxn>
                <a:cxn ang="0">
                  <a:pos x="3635" y="108"/>
                </a:cxn>
                <a:cxn ang="0">
                  <a:pos x="4257" y="67"/>
                </a:cxn>
                <a:cxn ang="0">
                  <a:pos x="4879" y="34"/>
                </a:cxn>
                <a:cxn ang="0">
                  <a:pos x="5477" y="9"/>
                </a:cxn>
                <a:cxn ang="0">
                  <a:pos x="6050" y="0"/>
                </a:cxn>
                <a:cxn ang="0">
                  <a:pos x="6572" y="9"/>
                </a:cxn>
                <a:cxn ang="0">
                  <a:pos x="6813" y="17"/>
                </a:cxn>
                <a:cxn ang="0">
                  <a:pos x="7029" y="34"/>
                </a:cxn>
                <a:cxn ang="0">
                  <a:pos x="7228" y="50"/>
                </a:cxn>
                <a:cxn ang="0">
                  <a:pos x="7411" y="83"/>
                </a:cxn>
              </a:cxnLst>
              <a:rect l="0" t="0" r="0" b="0"/>
              <a:pathLst>
                <a:path w="7411" h="448">
                  <a:moveTo>
                    <a:pt x="0" y="448"/>
                  </a:moveTo>
                  <a:lnTo>
                    <a:pt x="896" y="349"/>
                  </a:lnTo>
                  <a:lnTo>
                    <a:pt x="1850" y="258"/>
                  </a:lnTo>
                  <a:lnTo>
                    <a:pt x="3012" y="150"/>
                  </a:lnTo>
                  <a:lnTo>
                    <a:pt x="3635" y="108"/>
                  </a:lnTo>
                  <a:lnTo>
                    <a:pt x="4257" y="67"/>
                  </a:lnTo>
                  <a:lnTo>
                    <a:pt x="4879" y="34"/>
                  </a:lnTo>
                  <a:lnTo>
                    <a:pt x="5477" y="9"/>
                  </a:lnTo>
                  <a:lnTo>
                    <a:pt x="6050" y="0"/>
                  </a:lnTo>
                  <a:lnTo>
                    <a:pt x="6572" y="9"/>
                  </a:lnTo>
                  <a:lnTo>
                    <a:pt x="6813" y="17"/>
                  </a:lnTo>
                  <a:lnTo>
                    <a:pt x="7029" y="34"/>
                  </a:lnTo>
                  <a:lnTo>
                    <a:pt x="7228" y="50"/>
                  </a:lnTo>
                  <a:lnTo>
                    <a:pt x="7411" y="83"/>
                  </a:lnTo>
                </a:path>
              </a:pathLst>
            </a:custGeom>
            <a:noFill/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kumimoji="0" lang="ja-JP" altLang="en-US"/>
            </a:p>
          </p:txBody>
        </p:sp>
        <p:sp>
          <p:nvSpPr>
            <p:cNvPr id="13" name="フリー​​フォーム 25"/>
            <p:cNvSpPr>
              <a:spLocks/>
            </p:cNvSpPr>
            <p:nvPr/>
          </p:nvSpPr>
          <p:spPr bwMode="gray">
            <a:xfrm>
              <a:off x="143256" y="3168638"/>
              <a:ext cx="9000744" cy="491331"/>
            </a:xfrm>
            <a:custGeom>
              <a:avLst/>
              <a:gdLst/>
              <a:ahLst/>
              <a:cxnLst>
                <a:cxn ang="0">
                  <a:pos x="0" y="340"/>
                </a:cxn>
                <a:cxn ang="0">
                  <a:pos x="332" y="365"/>
                </a:cxn>
                <a:cxn ang="0">
                  <a:pos x="713" y="382"/>
                </a:cxn>
                <a:cxn ang="0">
                  <a:pos x="1186" y="390"/>
                </a:cxn>
                <a:cxn ang="0">
                  <a:pos x="1742" y="398"/>
                </a:cxn>
                <a:cxn ang="0">
                  <a:pos x="2365" y="390"/>
                </a:cxn>
                <a:cxn ang="0">
                  <a:pos x="2689" y="382"/>
                </a:cxn>
                <a:cxn ang="0">
                  <a:pos x="3020" y="373"/>
                </a:cxn>
                <a:cxn ang="0">
                  <a:pos x="3344" y="348"/>
                </a:cxn>
                <a:cxn ang="0">
                  <a:pos x="3676" y="324"/>
                </a:cxn>
                <a:cxn ang="0">
                  <a:pos x="4058" y="257"/>
                </a:cxn>
                <a:cxn ang="0">
                  <a:pos x="4481" y="199"/>
                </a:cxn>
                <a:cxn ang="0">
                  <a:pos x="4996" y="133"/>
                </a:cxn>
                <a:cxn ang="0">
                  <a:pos x="5535" y="66"/>
                </a:cxn>
                <a:cxn ang="0">
                  <a:pos x="6075" y="25"/>
                </a:cxn>
                <a:cxn ang="0">
                  <a:pos x="6332" y="8"/>
                </a:cxn>
                <a:cxn ang="0">
                  <a:pos x="6564" y="0"/>
                </a:cxn>
                <a:cxn ang="0">
                  <a:pos x="6763" y="0"/>
                </a:cxn>
                <a:cxn ang="0">
                  <a:pos x="6946" y="17"/>
                </a:cxn>
                <a:cxn ang="0">
                  <a:pos x="7137" y="41"/>
                </a:cxn>
                <a:cxn ang="0">
                  <a:pos x="7295" y="58"/>
                </a:cxn>
                <a:cxn ang="0">
                  <a:pos x="7411" y="66"/>
                </a:cxn>
              </a:cxnLst>
              <a:rect l="0" t="0" r="0" b="0"/>
              <a:pathLst>
                <a:path w="7411" h="398">
                  <a:moveTo>
                    <a:pt x="0" y="340"/>
                  </a:moveTo>
                  <a:lnTo>
                    <a:pt x="332" y="365"/>
                  </a:lnTo>
                  <a:lnTo>
                    <a:pt x="713" y="382"/>
                  </a:lnTo>
                  <a:lnTo>
                    <a:pt x="1186" y="390"/>
                  </a:lnTo>
                  <a:lnTo>
                    <a:pt x="1742" y="398"/>
                  </a:lnTo>
                  <a:lnTo>
                    <a:pt x="2365" y="390"/>
                  </a:lnTo>
                  <a:lnTo>
                    <a:pt x="2689" y="382"/>
                  </a:lnTo>
                  <a:lnTo>
                    <a:pt x="3020" y="373"/>
                  </a:lnTo>
                  <a:lnTo>
                    <a:pt x="3344" y="348"/>
                  </a:lnTo>
                  <a:lnTo>
                    <a:pt x="3676" y="324"/>
                  </a:lnTo>
                  <a:lnTo>
                    <a:pt x="4058" y="257"/>
                  </a:lnTo>
                  <a:lnTo>
                    <a:pt x="4481" y="199"/>
                  </a:lnTo>
                  <a:lnTo>
                    <a:pt x="4996" y="133"/>
                  </a:lnTo>
                  <a:lnTo>
                    <a:pt x="5535" y="66"/>
                  </a:lnTo>
                  <a:lnTo>
                    <a:pt x="6075" y="25"/>
                  </a:lnTo>
                  <a:lnTo>
                    <a:pt x="6332" y="8"/>
                  </a:lnTo>
                  <a:lnTo>
                    <a:pt x="6564" y="0"/>
                  </a:lnTo>
                  <a:lnTo>
                    <a:pt x="6763" y="0"/>
                  </a:lnTo>
                  <a:lnTo>
                    <a:pt x="6946" y="17"/>
                  </a:lnTo>
                  <a:lnTo>
                    <a:pt x="7137" y="41"/>
                  </a:lnTo>
                  <a:lnTo>
                    <a:pt x="7295" y="58"/>
                  </a:lnTo>
                  <a:lnTo>
                    <a:pt x="7411" y="66"/>
                  </a:lnTo>
                </a:path>
              </a:pathLst>
            </a:custGeom>
            <a:noFill/>
            <a:ln w="2857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kumimoji="0" lang="ja-JP" altLang="en-US"/>
            </a:p>
          </p:txBody>
        </p:sp>
      </p:grpSp>
      <p:sp>
        <p:nvSpPr>
          <p:cNvPr id="14" name="正方形/長方形 13"/>
          <p:cNvSpPr/>
          <p:nvPr userDrawn="1"/>
        </p:nvSpPr>
        <p:spPr>
          <a:xfrm>
            <a:off x="-3461" y="307962"/>
            <a:ext cx="216024" cy="7920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43552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42900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317555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513154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91257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06590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5537F-92B3-43CD-9001-5B5F4605601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186911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>
          <a:xfrm>
            <a:off x="3445024" y="3501008"/>
            <a:ext cx="4943400" cy="504056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1331640" y="1916832"/>
            <a:ext cx="7056784" cy="794200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 bwMode="gray">
          <a:xfrm>
            <a:off x="454718" y="621438"/>
            <a:ext cx="5400596" cy="7275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 dirty="0">
              <a:solidFill>
                <a:srgbClr val="FFFFFF"/>
              </a:solidFill>
            </a:endParaRPr>
          </a:p>
        </p:txBody>
      </p:sp>
      <p:sp>
        <p:nvSpPr>
          <p:cNvPr id="5" name="サブタイトル 1"/>
          <p:cNvSpPr txBox="1">
            <a:spLocks/>
          </p:cNvSpPr>
          <p:nvPr/>
        </p:nvSpPr>
        <p:spPr>
          <a:xfrm>
            <a:off x="4237112" y="5949280"/>
            <a:ext cx="4151312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会社名部署名を入力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  <a:cs typeface="+mn-cs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54718" y="188640"/>
            <a:ext cx="5413426" cy="43204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8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宛先・提出先を入力</a:t>
            </a:r>
            <a:endParaRPr kumimoji="1" lang="ja-JP" altLang="en-US" sz="2800" dirty="0">
              <a:solidFill>
                <a:schemeClr val="accent5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30827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9058" y="-99392"/>
            <a:ext cx="854634" cy="912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9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20761" y="101823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accent5">
                    <a:lumMod val="75000"/>
                  </a:schemeClr>
                </a:solidFill>
                <a:latin typeface="+mj-ea"/>
                <a:ea typeface="+mj-ea"/>
              </a:rPr>
              <a:t>１</a:t>
            </a:r>
            <a:endParaRPr kumimoji="1" lang="ja-JP" altLang="en-US" sz="2400" b="1" dirty="0">
              <a:solidFill>
                <a:schemeClr val="accent5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5626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10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20761" y="101823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accent5">
                    <a:lumMod val="75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2400" b="1" dirty="0">
              <a:solidFill>
                <a:schemeClr val="accent5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9058" y="-99392"/>
            <a:ext cx="854634" cy="912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28981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11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352807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175855" y="552872"/>
            <a:ext cx="1955985" cy="156966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32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第</a:t>
            </a:r>
            <a:r>
              <a:rPr kumimoji="1" lang="ja-JP" altLang="en-US" sz="96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１</a:t>
            </a:r>
            <a:r>
              <a:rPr kumimoji="1" lang="ja-JP" altLang="en-US" sz="32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章</a:t>
            </a:r>
            <a:endParaRPr kumimoji="1" lang="ja-JP" altLang="en-US" sz="3200" b="1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+mj-ea"/>
              <a:ea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588123" y="552872"/>
            <a:ext cx="1955985" cy="156966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32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第</a:t>
            </a:r>
            <a:r>
              <a:rPr kumimoji="1" lang="ja-JP" altLang="en-US" sz="96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２</a:t>
            </a:r>
            <a:r>
              <a:rPr kumimoji="1" lang="ja-JP" altLang="en-US" sz="32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章</a:t>
            </a:r>
            <a:endParaRPr kumimoji="1" lang="ja-JP" altLang="en-US" sz="3200" b="1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000391" y="552872"/>
            <a:ext cx="1955985" cy="156966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32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第</a:t>
            </a:r>
            <a:r>
              <a:rPr kumimoji="1" lang="ja-JP" altLang="en-US" sz="96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３</a:t>
            </a:r>
            <a:r>
              <a:rPr kumimoji="1" lang="ja-JP" altLang="en-US" sz="32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章</a:t>
            </a:r>
            <a:endParaRPr kumimoji="1" lang="ja-JP" altLang="en-US" sz="3200" b="1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7624" y="2132856"/>
            <a:ext cx="1955985" cy="156966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32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第</a:t>
            </a:r>
            <a:r>
              <a:rPr kumimoji="1" lang="ja-JP" altLang="en-US" sz="96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４</a:t>
            </a:r>
            <a:r>
              <a:rPr kumimoji="1" lang="ja-JP" altLang="en-US" sz="32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章</a:t>
            </a:r>
            <a:endParaRPr kumimoji="1" lang="ja-JP" altLang="en-US" sz="3200" b="1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+mj-ea"/>
              <a:ea typeface="+mj-e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599892" y="2132856"/>
            <a:ext cx="1955985" cy="156966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32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第</a:t>
            </a:r>
            <a:r>
              <a:rPr kumimoji="1" lang="ja-JP" altLang="en-US" sz="96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５</a:t>
            </a:r>
            <a:r>
              <a:rPr kumimoji="1" lang="ja-JP" altLang="en-US" sz="32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章</a:t>
            </a:r>
            <a:endParaRPr kumimoji="1" lang="ja-JP" altLang="en-US" sz="3200" b="1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+mj-ea"/>
              <a:ea typeface="+mj-e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12160" y="2132856"/>
            <a:ext cx="1955985" cy="156966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32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第</a:t>
            </a:r>
            <a:r>
              <a:rPr kumimoji="1" lang="ja-JP" altLang="en-US" sz="96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６</a:t>
            </a:r>
            <a:r>
              <a:rPr kumimoji="1" lang="ja-JP" altLang="en-US" sz="32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章</a:t>
            </a:r>
            <a:endParaRPr kumimoji="1" lang="ja-JP" altLang="en-US" sz="3200" b="1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+mj-ea"/>
              <a:ea typeface="+mj-ea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172" y="4293096"/>
            <a:ext cx="854634" cy="912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80003" y="4293096"/>
            <a:ext cx="852503" cy="912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1066" y="4293096"/>
            <a:ext cx="854634" cy="912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6703" y="4293096"/>
            <a:ext cx="854634" cy="912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5534" y="4293096"/>
            <a:ext cx="854634" cy="912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4365" y="4293096"/>
            <a:ext cx="852503" cy="912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2388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第１章　</a:t>
            </a:r>
          </a:p>
          <a:p>
            <a:r>
              <a:rPr lang="ja-JP" altLang="en-US" dirty="0" smtClean="0"/>
              <a:t>第２章　</a:t>
            </a:r>
          </a:p>
          <a:p>
            <a:r>
              <a:rPr kumimoji="1" lang="ja-JP" altLang="en-US" dirty="0" smtClean="0"/>
              <a:t>第３章　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3600" dirty="0" smtClean="0"/>
              <a:t>目　次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978874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576" y="2492896"/>
            <a:ext cx="7772400" cy="717796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5">
                    <a:lumMod val="50000"/>
                  </a:schemeClr>
                </a:solidFill>
              </a:rPr>
              <a:t>１</a:t>
            </a:r>
          </a:p>
          <a:p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２</a:t>
            </a:r>
            <a:endParaRPr kumimoji="1" lang="ja-JP" alt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588224" y="764704"/>
            <a:ext cx="1955985" cy="156966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32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第</a:t>
            </a:r>
            <a:r>
              <a:rPr kumimoji="1" lang="ja-JP" altLang="en-US" sz="96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１</a:t>
            </a:r>
            <a:r>
              <a:rPr kumimoji="1" lang="ja-JP" altLang="en-US" sz="32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章</a:t>
            </a:r>
            <a:endParaRPr kumimoji="1" lang="ja-JP" altLang="en-US" sz="3200" b="1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8330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3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20761" y="101823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accent5">
                    <a:lumMod val="75000"/>
                  </a:schemeClr>
                </a:solidFill>
                <a:latin typeface="+mj-ea"/>
                <a:ea typeface="+mj-ea"/>
              </a:rPr>
              <a:t>１</a:t>
            </a:r>
            <a:endParaRPr kumimoji="1" lang="ja-JP" altLang="en-US" sz="2400" b="1" dirty="0">
              <a:solidFill>
                <a:schemeClr val="accent5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9058" y="-99392"/>
            <a:ext cx="854634" cy="912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92546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20761" y="101823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accent5">
                    <a:lumMod val="75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2400" b="1" dirty="0">
              <a:solidFill>
                <a:schemeClr val="accent5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9058" y="-99392"/>
            <a:ext cx="854634" cy="912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06283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576" y="2492896"/>
            <a:ext cx="7772400" cy="717796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5">
                    <a:lumMod val="50000"/>
                  </a:schemeClr>
                </a:solidFill>
              </a:rPr>
              <a:t>１</a:t>
            </a:r>
          </a:p>
          <a:p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２</a:t>
            </a:r>
            <a:endParaRPr kumimoji="1" lang="ja-JP" alt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588224" y="764704"/>
            <a:ext cx="1955985" cy="156966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32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第</a:t>
            </a:r>
            <a:r>
              <a:rPr kumimoji="1" lang="ja-JP" altLang="en-US" sz="96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２</a:t>
            </a:r>
            <a:r>
              <a:rPr kumimoji="1" lang="ja-JP" altLang="en-US" sz="32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章</a:t>
            </a:r>
            <a:endParaRPr kumimoji="1" lang="ja-JP" altLang="en-US" sz="3200" b="1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9537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9058" y="-99392"/>
            <a:ext cx="852503" cy="912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6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20761" y="101823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accent5">
                    <a:lumMod val="75000"/>
                  </a:schemeClr>
                </a:solidFill>
                <a:latin typeface="+mj-ea"/>
                <a:ea typeface="+mj-ea"/>
              </a:rPr>
              <a:t>１</a:t>
            </a:r>
            <a:endParaRPr kumimoji="1" lang="ja-JP" altLang="en-US" sz="2400" b="1" dirty="0">
              <a:solidFill>
                <a:schemeClr val="accent5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606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20761" y="101823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accent5">
                    <a:lumMod val="75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2400" b="1" dirty="0">
              <a:solidFill>
                <a:schemeClr val="accent5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9058" y="-99392"/>
            <a:ext cx="852503" cy="912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76870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576" y="2492896"/>
            <a:ext cx="7772400" cy="717796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5">
                    <a:lumMod val="50000"/>
                  </a:schemeClr>
                </a:solidFill>
              </a:rPr>
              <a:t>１</a:t>
            </a:r>
          </a:p>
          <a:p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２</a:t>
            </a:r>
            <a:endParaRPr kumimoji="1" lang="ja-JP" alt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588224" y="764704"/>
            <a:ext cx="1955985" cy="156966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32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第</a:t>
            </a:r>
            <a:r>
              <a:rPr kumimoji="1" lang="ja-JP" altLang="en-US" sz="96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３</a:t>
            </a:r>
            <a:r>
              <a:rPr kumimoji="1" lang="ja-JP" altLang="en-US" sz="32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章</a:t>
            </a:r>
            <a:endParaRPr kumimoji="1" lang="ja-JP" altLang="en-US" sz="3200" b="1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649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2">
      <a:majorFont>
        <a:latin typeface="Calibri"/>
        <a:ea typeface="HGP創英角ｺﾞｼｯｸUB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42</Words>
  <Application>Microsoft Office PowerPoint</Application>
  <PresentationFormat>画面に合わせる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Office ​​テーマ</vt:lpstr>
      <vt:lpstr>スライド 0</vt:lpstr>
      <vt:lpstr>目　次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ま　と　め</vt:lpstr>
      <vt:lpstr>スライド 12</vt:lpstr>
    </vt:vector>
  </TitlesOfParts>
  <Company>システムリサーチ＆コンサルト株式会社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suminaka</dc:creator>
  <cp:lastModifiedBy>suminaka</cp:lastModifiedBy>
  <cp:revision>18</cp:revision>
  <dcterms:created xsi:type="dcterms:W3CDTF">2011-09-28T12:39:41Z</dcterms:created>
  <dcterms:modified xsi:type="dcterms:W3CDTF">2011-12-14T13:27:40Z</dcterms:modified>
</cp:coreProperties>
</file>