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5" r:id="rId2"/>
    <p:sldId id="276" r:id="rId3"/>
    <p:sldId id="277" r:id="rId4"/>
    <p:sldId id="278" r:id="rId5"/>
    <p:sldId id="281" r:id="rId6"/>
    <p:sldId id="280" r:id="rId7"/>
    <p:sldId id="284" r:id="rId8"/>
    <p:sldId id="285" r:id="rId9"/>
    <p:sldId id="279" r:id="rId10"/>
    <p:sldId id="282" r:id="rId11"/>
    <p:sldId id="283" r:id="rId12"/>
    <p:sldId id="286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02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95" t="3977"/>
          <a:stretch/>
        </p:blipFill>
        <p:spPr bwMode="gray">
          <a:xfrm>
            <a:off x="106532" y="0"/>
            <a:ext cx="9037470" cy="68580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 bwMode="gray">
          <a:xfrm>
            <a:off x="2483768" y="3429000"/>
            <a:ext cx="5951512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grpSp>
        <p:nvGrpSpPr>
          <p:cNvPr id="4" name="グループ化 3"/>
          <p:cNvGrpSpPr/>
          <p:nvPr userDrawn="1"/>
        </p:nvGrpSpPr>
        <p:grpSpPr bwMode="gray">
          <a:xfrm>
            <a:off x="0" y="0"/>
            <a:ext cx="2051720" cy="6858000"/>
            <a:chOff x="0" y="0"/>
            <a:chExt cx="1763713" cy="6858000"/>
          </a:xfrm>
        </p:grpSpPr>
        <p:sp>
          <p:nvSpPr>
            <p:cNvPr id="6" name="Rectangle 3"/>
            <p:cNvSpPr>
              <a:spLocks noChangeArrowheads="1"/>
            </p:cNvSpPr>
            <p:nvPr userDrawn="1"/>
          </p:nvSpPr>
          <p:spPr bwMode="gray">
            <a:xfrm rot="16200000">
              <a:off x="-1701006" y="3393281"/>
              <a:ext cx="6858000" cy="71438"/>
            </a:xfrm>
            <a:prstGeom prst="rect">
              <a:avLst/>
            </a:prstGeom>
            <a:solidFill>
              <a:srgbClr val="F6F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2"/>
            <p:cNvSpPr>
              <a:spLocks noChangeArrowheads="1"/>
            </p:cNvSpPr>
            <p:nvPr userDrawn="1"/>
          </p:nvSpPr>
          <p:spPr bwMode="gray">
            <a:xfrm>
              <a:off x="0" y="0"/>
              <a:ext cx="17272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>
                <a:lnSpc>
                  <a:spcPct val="130000"/>
                </a:lnSpc>
              </a:pPr>
              <a:endParaRPr lang="en-US" altLang="ja-JP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>
                <a:lnSpc>
                  <a:spcPct val="130000"/>
                </a:lnSpc>
              </a:pPr>
              <a:endParaRPr lang="en-US" altLang="ja-JP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2" name="Rectangle 4"/>
          <p:cNvSpPr>
            <a:spLocks noChangeArrowheads="1"/>
          </p:cNvSpPr>
          <p:nvPr userDrawn="1"/>
        </p:nvSpPr>
        <p:spPr bwMode="gray">
          <a:xfrm>
            <a:off x="1042988" y="2132856"/>
            <a:ext cx="8101012" cy="981819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 bwMode="gray">
          <a:xfrm>
            <a:off x="1207294" y="2276872"/>
            <a:ext cx="7772400" cy="648072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899592" y="2924944"/>
            <a:ext cx="8244408" cy="72008"/>
          </a:xfrm>
          <a:prstGeom prst="rect">
            <a:avLst/>
          </a:prstGeom>
          <a:solidFill>
            <a:srgbClr val="FFFF00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77"/>
          <a:stretch/>
        </p:blipFill>
        <p:spPr bwMode="gray">
          <a:xfrm>
            <a:off x="1692275" y="1491449"/>
            <a:ext cx="7451726" cy="5366551"/>
          </a:xfrm>
          <a:prstGeom prst="rect">
            <a:avLst/>
          </a:prstGeom>
        </p:spPr>
      </p:pic>
      <p:sp>
        <p:nvSpPr>
          <p:cNvPr id="14" name="Rectangle 3"/>
          <p:cNvSpPr>
            <a:spLocks noChangeArrowheads="1"/>
          </p:cNvSpPr>
          <p:nvPr userDrawn="1"/>
        </p:nvSpPr>
        <p:spPr bwMode="gray">
          <a:xfrm rot="16200000">
            <a:off x="-1701006" y="3393281"/>
            <a:ext cx="6858000" cy="71438"/>
          </a:xfrm>
          <a:prstGeom prst="rect">
            <a:avLst/>
          </a:prstGeom>
          <a:solidFill>
            <a:srgbClr val="F6F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0" y="0"/>
            <a:ext cx="17272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>
              <a:lnSpc>
                <a:spcPct val="130000"/>
              </a:lnSpc>
            </a:pPr>
            <a:endParaRPr lang="en-US" altLang="ja-JP" sz="36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ct val="130000"/>
              </a:lnSpc>
            </a:pPr>
            <a:endParaRPr lang="en-US" altLang="ja-JP" sz="36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gray">
          <a:xfrm>
            <a:off x="1042988" y="2278063"/>
            <a:ext cx="7850187" cy="836612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gray">
          <a:xfrm>
            <a:off x="1042988" y="3825875"/>
            <a:ext cx="7850187" cy="836612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gray">
          <a:xfrm>
            <a:off x="1042988" y="5373688"/>
            <a:ext cx="7850187" cy="836612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 userDrawn="1">
            <p:ph type="body" idx="1"/>
          </p:nvPr>
        </p:nvSpPr>
        <p:spPr bwMode="gray">
          <a:xfrm>
            <a:off x="2195736" y="2354746"/>
            <a:ext cx="6480720" cy="683245"/>
          </a:xfrm>
        </p:spPr>
        <p:txBody>
          <a:bodyPr anchor="ctr" anchorCtr="0">
            <a:noAutofit/>
          </a:bodyPr>
          <a:lstStyle>
            <a:lvl1pPr marL="0" indent="0" algn="dist">
              <a:lnSpc>
                <a:spcPct val="150000"/>
              </a:lnSpc>
              <a:buNone/>
              <a:defRPr sz="3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 userDrawn="1">
            <p:ph type="title"/>
          </p:nvPr>
        </p:nvSpPr>
        <p:spPr bwMode="gray">
          <a:xfrm>
            <a:off x="107504" y="692696"/>
            <a:ext cx="1440160" cy="631731"/>
          </a:xfrm>
        </p:spPr>
        <p:txBody>
          <a:bodyPr anchor="t">
            <a:noAutofit/>
          </a:bodyPr>
          <a:lstStyle>
            <a:lvl1pPr algn="ctr">
              <a:defRPr sz="28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5" name="テキスト プレースホルダー 2"/>
          <p:cNvSpPr>
            <a:spLocks noGrp="1"/>
          </p:cNvSpPr>
          <p:nvPr userDrawn="1">
            <p:ph type="body" idx="10"/>
          </p:nvPr>
        </p:nvSpPr>
        <p:spPr bwMode="gray">
          <a:xfrm>
            <a:off x="2195736" y="3902558"/>
            <a:ext cx="6480720" cy="683245"/>
          </a:xfrm>
        </p:spPr>
        <p:txBody>
          <a:bodyPr anchor="ctr" anchorCtr="0">
            <a:noAutofit/>
          </a:bodyPr>
          <a:lstStyle>
            <a:lvl1pPr marL="0" indent="0" algn="dist">
              <a:lnSpc>
                <a:spcPct val="150000"/>
              </a:lnSpc>
              <a:buNone/>
              <a:defRPr sz="3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6" name="テキスト プレースホルダー 2"/>
          <p:cNvSpPr>
            <a:spLocks noGrp="1"/>
          </p:cNvSpPr>
          <p:nvPr userDrawn="1">
            <p:ph type="body" idx="11"/>
          </p:nvPr>
        </p:nvSpPr>
        <p:spPr bwMode="gray">
          <a:xfrm>
            <a:off x="2195736" y="5450371"/>
            <a:ext cx="6480720" cy="683245"/>
          </a:xfrm>
        </p:spPr>
        <p:txBody>
          <a:bodyPr anchor="ctr" anchorCtr="0">
            <a:noAutofit/>
          </a:bodyPr>
          <a:lstStyle>
            <a:lvl1pPr marL="0" indent="0" algn="dist">
              <a:lnSpc>
                <a:spcPct val="150000"/>
              </a:lnSpc>
              <a:buNone/>
              <a:defRPr sz="3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7" name="正方形/長方形 16"/>
          <p:cNvSpPr/>
          <p:nvPr userDrawn="1"/>
        </p:nvSpPr>
        <p:spPr bwMode="gray">
          <a:xfrm>
            <a:off x="858669" y="1415247"/>
            <a:ext cx="8244408" cy="72008"/>
          </a:xfrm>
          <a:prstGeom prst="rect">
            <a:avLst/>
          </a:prstGeom>
          <a:solidFill>
            <a:srgbClr val="FFFF00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628"/>
          <a:stretch/>
        </p:blipFill>
        <p:spPr bwMode="gray">
          <a:xfrm>
            <a:off x="1001337" y="2132855"/>
            <a:ext cx="8142664" cy="4725145"/>
          </a:xfrm>
          <a:prstGeom prst="rect">
            <a:avLst/>
          </a:prstGeom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2699792" y="4149080"/>
            <a:ext cx="5760640" cy="1500187"/>
          </a:xfrm>
          <a:solidFill>
            <a:schemeClr val="bg1">
              <a:alpha val="65000"/>
            </a:schemeClr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grpSp>
        <p:nvGrpSpPr>
          <p:cNvPr id="6" name="グループ化 5"/>
          <p:cNvGrpSpPr/>
          <p:nvPr userDrawn="1"/>
        </p:nvGrpSpPr>
        <p:grpSpPr bwMode="gray">
          <a:xfrm>
            <a:off x="0" y="0"/>
            <a:ext cx="1043608" cy="6858000"/>
            <a:chOff x="0" y="0"/>
            <a:chExt cx="1763713" cy="6858000"/>
          </a:xfrm>
        </p:grpSpPr>
        <p:sp>
          <p:nvSpPr>
            <p:cNvPr id="8" name="Rectangle 3"/>
            <p:cNvSpPr>
              <a:spLocks noChangeArrowheads="1"/>
            </p:cNvSpPr>
            <p:nvPr userDrawn="1"/>
          </p:nvSpPr>
          <p:spPr bwMode="gray">
            <a:xfrm rot="16200000">
              <a:off x="-1701006" y="3393281"/>
              <a:ext cx="6858000" cy="71438"/>
            </a:xfrm>
            <a:prstGeom prst="rect">
              <a:avLst/>
            </a:prstGeom>
            <a:solidFill>
              <a:srgbClr val="F6F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2"/>
            <p:cNvSpPr>
              <a:spLocks noChangeArrowheads="1"/>
            </p:cNvSpPr>
            <p:nvPr userDrawn="1"/>
          </p:nvSpPr>
          <p:spPr bwMode="gray">
            <a:xfrm>
              <a:off x="0" y="0"/>
              <a:ext cx="17272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>
                <a:lnSpc>
                  <a:spcPct val="130000"/>
                </a:lnSpc>
              </a:pPr>
              <a:endParaRPr lang="en-US" altLang="ja-JP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>
                <a:lnSpc>
                  <a:spcPct val="130000"/>
                </a:lnSpc>
              </a:pPr>
              <a:endParaRPr lang="en-US" altLang="ja-JP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" name="Rectangle 4"/>
          <p:cNvSpPr>
            <a:spLocks noChangeArrowheads="1"/>
          </p:cNvSpPr>
          <p:nvPr userDrawn="1"/>
        </p:nvSpPr>
        <p:spPr bwMode="gray">
          <a:xfrm>
            <a:off x="511001" y="2132856"/>
            <a:ext cx="8632999" cy="981819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904056" y="2204864"/>
            <a:ext cx="7772400" cy="720080"/>
          </a:xfrm>
        </p:spPr>
        <p:txBody>
          <a:bodyPr anchor="t"/>
          <a:lstStyle>
            <a:lvl1pPr algn="dist">
              <a:defRPr sz="4000" b="0" cap="all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 bwMode="gray">
          <a:xfrm>
            <a:off x="251520" y="2924944"/>
            <a:ext cx="8892480" cy="45719"/>
          </a:xfrm>
          <a:prstGeom prst="rect">
            <a:avLst/>
          </a:prstGeom>
          <a:solidFill>
            <a:srgbClr val="FFFF00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 bwMode="gray"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 bwMode="gray">
          <a:xfrm>
            <a:off x="3995936" y="6592267"/>
            <a:ext cx="1152128" cy="365125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Rectangle 3"/>
          <p:cNvSpPr>
            <a:spLocks noChangeArrowheads="1"/>
          </p:cNvSpPr>
          <p:nvPr userDrawn="1"/>
        </p:nvSpPr>
        <p:spPr bwMode="gray">
          <a:xfrm rot="16200000">
            <a:off x="-3116184" y="3295696"/>
            <a:ext cx="6858000" cy="266607"/>
          </a:xfrm>
          <a:prstGeom prst="rect">
            <a:avLst/>
          </a:prstGeom>
          <a:solidFill>
            <a:srgbClr val="F6F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"/>
          <p:cNvSpPr>
            <a:spLocks noChangeArrowheads="1"/>
          </p:cNvSpPr>
          <p:nvPr userDrawn="1"/>
        </p:nvSpPr>
        <p:spPr bwMode="gray">
          <a:xfrm>
            <a:off x="0" y="0"/>
            <a:ext cx="401872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>
              <a:lnSpc>
                <a:spcPct val="130000"/>
              </a:lnSpc>
            </a:pPr>
            <a:endParaRPr lang="en-US" altLang="ja-JP" sz="36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ct val="130000"/>
              </a:lnSpc>
            </a:pPr>
            <a:endParaRPr lang="en-US" altLang="ja-JP" sz="360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gray">
          <a:xfrm>
            <a:off x="312817" y="1"/>
            <a:ext cx="8831184" cy="692696"/>
          </a:xfrm>
          <a:prstGeom prst="rect">
            <a:avLst/>
          </a:prstGeom>
          <a:solidFill>
            <a:srgbClr val="E4A02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251520" y="548680"/>
            <a:ext cx="8892480" cy="45719"/>
          </a:xfrm>
          <a:prstGeom prst="rect">
            <a:avLst/>
          </a:prstGeom>
          <a:solidFill>
            <a:srgbClr val="FFFF00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">
          <a:xfrm>
            <a:off x="1259632" y="-27383"/>
            <a:ext cx="7416824" cy="576064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 bwMode="gray">
          <a:xfrm>
            <a:off x="3995936" y="3140968"/>
            <a:ext cx="4983758" cy="504056"/>
          </a:xfrm>
          <a:solidFill>
            <a:schemeClr val="bg1">
              <a:alpha val="40000"/>
            </a:schemeClr>
          </a:solidFill>
        </p:spPr>
        <p:txBody>
          <a:bodyPr/>
          <a:lstStyle/>
          <a:p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 bwMode="gray">
          <a:xfrm>
            <a:off x="1207294" y="2276872"/>
            <a:ext cx="7772400" cy="648072"/>
          </a:xfrm>
        </p:spPr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サブタイトル 1"/>
          <p:cNvSpPr txBox="1">
            <a:spLocks/>
          </p:cNvSpPr>
          <p:nvPr/>
        </p:nvSpPr>
        <p:spPr bwMode="gray">
          <a:xfrm>
            <a:off x="4879033" y="5805264"/>
            <a:ext cx="4100661" cy="50405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社名・部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 bwMode="gray">
          <a:xfrm>
            <a:off x="467544" y="188640"/>
            <a:ext cx="4680520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</a:t>
            </a:r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551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1457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73042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749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/>
        <p:txBody>
          <a:bodyPr/>
          <a:lstStyle/>
          <a:p>
            <a:pPr>
              <a:lnSpc>
                <a:spcPct val="100000"/>
              </a:lnSpc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0"/>
          </p:nvPr>
        </p:nvSpPr>
        <p:spPr bwMode="gray"/>
        <p:txBody>
          <a:bodyPr/>
          <a:lstStyle/>
          <a:p>
            <a:pPr>
              <a:lnSpc>
                <a:spcPct val="100000"/>
              </a:lnSpc>
            </a:pP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1"/>
          </p:nvPr>
        </p:nvSpPr>
        <p:spPr bwMode="gray"/>
        <p:txBody>
          <a:bodyPr/>
          <a:lstStyle/>
          <a:p>
            <a:pPr>
              <a:lnSpc>
                <a:spcPct val="100000"/>
              </a:lnSpc>
            </a:pP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 bwMode="gray">
          <a:xfrm>
            <a:off x="1115616" y="2420888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 bwMode="gray">
          <a:xfrm>
            <a:off x="1115616" y="400506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 bwMode="gray">
          <a:xfrm>
            <a:off x="1115616" y="55172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8796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solidFill>
            <a:schemeClr val="bg1">
              <a:alpha val="77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55965" y="148478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53949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02685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0626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 bwMode="gray">
          <a:solidFill>
            <a:schemeClr val="bg1">
              <a:alpha val="77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55965" y="148478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42919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1761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 bwMode="gray"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 bwMode="gray">
          <a:xfrm>
            <a:off x="-36512" y="-17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章－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702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solidFill>
            <a:schemeClr val="bg1">
              <a:alpha val="77000"/>
            </a:schemeClr>
          </a:solidFill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5965" y="148478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03702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</Words>
  <Application>Microsoft Office PowerPoint</Application>
  <PresentationFormat>画面に合わせる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17</cp:revision>
  <dcterms:created xsi:type="dcterms:W3CDTF">2011-09-28T12:39:41Z</dcterms:created>
  <dcterms:modified xsi:type="dcterms:W3CDTF">2011-12-13T14:44:50Z</dcterms:modified>
</cp:coreProperties>
</file>