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sldIdLst>
    <p:sldId id="279" r:id="rId2"/>
    <p:sldId id="280" r:id="rId3"/>
    <p:sldId id="281" r:id="rId4"/>
    <p:sldId id="284" r:id="rId5"/>
    <p:sldId id="285" r:id="rId6"/>
    <p:sldId id="282" r:id="rId7"/>
    <p:sldId id="286" r:id="rId8"/>
    <p:sldId id="287" r:id="rId9"/>
    <p:sldId id="283" r:id="rId10"/>
    <p:sldId id="288" r:id="rId11"/>
    <p:sldId id="289" r:id="rId12"/>
    <p:sldId id="290" r:id="rId13"/>
    <p:sldId id="291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CC66"/>
    <a:srgbClr val="009900"/>
    <a:srgbClr val="00CC00"/>
    <a:srgbClr val="CCFF99"/>
    <a:srgbClr val="339966"/>
    <a:srgbClr val="0000FF"/>
    <a:srgbClr val="FFFF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34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129335" y="4036387"/>
            <a:ext cx="8835153" cy="2648217"/>
          </a:xfrm>
          <a:custGeom>
            <a:avLst/>
            <a:gdLst/>
            <a:ahLst/>
            <a:cxnLst/>
            <a:rect l="l" t="t" r="r" b="b"/>
            <a:pathLst>
              <a:path w="8835153" h="2648217">
                <a:moveTo>
                  <a:pt x="0" y="0"/>
                </a:moveTo>
                <a:lnTo>
                  <a:pt x="4102541" y="0"/>
                </a:lnTo>
                <a:lnTo>
                  <a:pt x="4102541" y="1"/>
                </a:lnTo>
                <a:cubicBezTo>
                  <a:pt x="4102541" y="173990"/>
                  <a:pt x="4243587" y="315036"/>
                  <a:pt x="4417576" y="315036"/>
                </a:cubicBezTo>
                <a:cubicBezTo>
                  <a:pt x="4591565" y="315036"/>
                  <a:pt x="4732611" y="173990"/>
                  <a:pt x="4732611" y="1"/>
                </a:cubicBezTo>
                <a:cubicBezTo>
                  <a:pt x="4732611" y="1"/>
                  <a:pt x="4732611" y="0"/>
                  <a:pt x="4732611" y="0"/>
                </a:cubicBezTo>
                <a:lnTo>
                  <a:pt x="8835153" y="0"/>
                </a:lnTo>
                <a:lnTo>
                  <a:pt x="8835153" y="2648217"/>
                </a:lnTo>
                <a:lnTo>
                  <a:pt x="0" y="2648217"/>
                </a:lnTo>
                <a:close/>
              </a:path>
            </a:pathLst>
          </a:custGeom>
          <a:solidFill>
            <a:srgbClr val="CCFF9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6494" y="1943835"/>
            <a:ext cx="8835153" cy="67507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algn="dist">
              <a:defRPr sz="4400">
                <a:solidFill>
                  <a:srgbClr val="009900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11697" y="2933945"/>
            <a:ext cx="4841085" cy="450657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39966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正方形/長方形 7"/>
          <p:cNvSpPr/>
          <p:nvPr userDrawn="1"/>
        </p:nvSpPr>
        <p:spPr>
          <a:xfrm>
            <a:off x="119141" y="6666204"/>
            <a:ext cx="8855130" cy="9316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4344388" y="3849443"/>
            <a:ext cx="405045" cy="373888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6"/>
          <p:cNvSpPr/>
          <p:nvPr userDrawn="1"/>
        </p:nvSpPr>
        <p:spPr>
          <a:xfrm>
            <a:off x="129335" y="3244323"/>
            <a:ext cx="8835153" cy="2918401"/>
          </a:xfrm>
          <a:custGeom>
            <a:avLst/>
            <a:gdLst/>
            <a:ahLst/>
            <a:cxnLst/>
            <a:rect l="l" t="t" r="r" b="b"/>
            <a:pathLst>
              <a:path w="8835153" h="2648217">
                <a:moveTo>
                  <a:pt x="0" y="0"/>
                </a:moveTo>
                <a:lnTo>
                  <a:pt x="4102541" y="0"/>
                </a:lnTo>
                <a:lnTo>
                  <a:pt x="4102541" y="1"/>
                </a:lnTo>
                <a:cubicBezTo>
                  <a:pt x="4102541" y="173990"/>
                  <a:pt x="4243587" y="315036"/>
                  <a:pt x="4417576" y="315036"/>
                </a:cubicBezTo>
                <a:cubicBezTo>
                  <a:pt x="4591565" y="315036"/>
                  <a:pt x="4732611" y="173990"/>
                  <a:pt x="4732611" y="1"/>
                </a:cubicBezTo>
                <a:cubicBezTo>
                  <a:pt x="4732611" y="1"/>
                  <a:pt x="4732611" y="0"/>
                  <a:pt x="4732611" y="0"/>
                </a:cubicBezTo>
                <a:lnTo>
                  <a:pt x="8835153" y="0"/>
                </a:lnTo>
                <a:lnTo>
                  <a:pt x="8835153" y="2648217"/>
                </a:lnTo>
                <a:lnTo>
                  <a:pt x="0" y="2648217"/>
                </a:lnTo>
                <a:close/>
              </a:path>
            </a:pathLst>
          </a:custGeom>
          <a:solidFill>
            <a:srgbClr val="CCFF9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119141" y="6162724"/>
            <a:ext cx="8855130" cy="5658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4344388" y="3057379"/>
            <a:ext cx="405045" cy="373888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56665" y="3880131"/>
            <a:ext cx="7039615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rgbClr val="009900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16323" y="1718810"/>
            <a:ext cx="4860766" cy="687285"/>
          </a:xfrm>
          <a:solidFill>
            <a:schemeClr val="accent5">
              <a:lumMod val="20000"/>
              <a:lumOff val="80000"/>
              <a:alpha val="58000"/>
            </a:schemeClr>
          </a:solidFill>
        </p:spPr>
        <p:txBody>
          <a:bodyPr anchor="t"/>
          <a:lstStyle>
            <a:lvl1pPr algn="r">
              <a:defRPr sz="3200" b="1" cap="all">
                <a:solidFill>
                  <a:srgbClr val="009900"/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2096725" y="2393885"/>
            <a:ext cx="4905545" cy="90697"/>
          </a:xfrm>
          <a:prstGeom prst="rect">
            <a:avLst/>
          </a:prstGeom>
          <a:solidFill>
            <a:srgbClr val="0099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6"/>
          <p:cNvSpPr/>
          <p:nvPr userDrawn="1"/>
        </p:nvSpPr>
        <p:spPr>
          <a:xfrm>
            <a:off x="129335" y="3390919"/>
            <a:ext cx="8835153" cy="2906820"/>
          </a:xfrm>
          <a:custGeom>
            <a:avLst/>
            <a:gdLst/>
            <a:ahLst/>
            <a:cxnLst/>
            <a:rect l="l" t="t" r="r" b="b"/>
            <a:pathLst>
              <a:path w="8835153" h="2648217">
                <a:moveTo>
                  <a:pt x="0" y="0"/>
                </a:moveTo>
                <a:lnTo>
                  <a:pt x="4102541" y="0"/>
                </a:lnTo>
                <a:lnTo>
                  <a:pt x="4102541" y="1"/>
                </a:lnTo>
                <a:cubicBezTo>
                  <a:pt x="4102541" y="173990"/>
                  <a:pt x="4243587" y="315036"/>
                  <a:pt x="4417576" y="315036"/>
                </a:cubicBezTo>
                <a:cubicBezTo>
                  <a:pt x="4591565" y="315036"/>
                  <a:pt x="4732611" y="173990"/>
                  <a:pt x="4732611" y="1"/>
                </a:cubicBezTo>
                <a:cubicBezTo>
                  <a:pt x="4732611" y="1"/>
                  <a:pt x="4732611" y="0"/>
                  <a:pt x="4732611" y="0"/>
                </a:cubicBezTo>
                <a:lnTo>
                  <a:pt x="8835153" y="0"/>
                </a:lnTo>
                <a:lnTo>
                  <a:pt x="8835153" y="2648217"/>
                </a:lnTo>
                <a:lnTo>
                  <a:pt x="0" y="2648217"/>
                </a:lnTo>
                <a:close/>
              </a:path>
            </a:pathLst>
          </a:custGeom>
          <a:solidFill>
            <a:srgbClr val="CCFF9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4344388" y="3203975"/>
            <a:ext cx="405045" cy="373888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140" y="2078850"/>
            <a:ext cx="8845347" cy="720080"/>
          </a:xfrm>
          <a:solidFill>
            <a:schemeClr val="accent5">
              <a:lumMod val="20000"/>
              <a:lumOff val="80000"/>
              <a:alpha val="58000"/>
            </a:schemeClr>
          </a:solidFill>
        </p:spPr>
        <p:txBody>
          <a:bodyPr anchor="ctr" anchorCtr="0"/>
          <a:lstStyle>
            <a:lvl1pPr algn="dist">
              <a:defRPr sz="3600" b="1" cap="all">
                <a:solidFill>
                  <a:srgbClr val="009900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41730" y="4094236"/>
            <a:ext cx="651226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rgbClr val="008000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正方形/長方形 5"/>
          <p:cNvSpPr/>
          <p:nvPr userDrawn="1"/>
        </p:nvSpPr>
        <p:spPr>
          <a:xfrm>
            <a:off x="119141" y="6297739"/>
            <a:ext cx="8855130" cy="5658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119141" y="2753925"/>
            <a:ext cx="8845347" cy="90697"/>
          </a:xfrm>
          <a:prstGeom prst="rect">
            <a:avLst/>
          </a:prstGeom>
          <a:solidFill>
            <a:srgbClr val="0099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443883" y="0"/>
            <a:ext cx="8700117" cy="612559"/>
          </a:xfrm>
          <a:custGeom>
            <a:avLst/>
            <a:gdLst/>
            <a:ahLst/>
            <a:cxnLst/>
            <a:rect l="l" t="t" r="r" b="b"/>
            <a:pathLst>
              <a:path w="8505945" h="683695">
                <a:moveTo>
                  <a:pt x="0" y="0"/>
                </a:moveTo>
                <a:lnTo>
                  <a:pt x="8505945" y="0"/>
                </a:lnTo>
                <a:lnTo>
                  <a:pt x="8505945" y="683695"/>
                </a:lnTo>
                <a:lnTo>
                  <a:pt x="0" y="683695"/>
                </a:lnTo>
                <a:lnTo>
                  <a:pt x="0" y="564604"/>
                </a:lnTo>
                <a:cubicBezTo>
                  <a:pt x="113772" y="554406"/>
                  <a:pt x="202522" y="458491"/>
                  <a:pt x="202522" y="341847"/>
                </a:cubicBezTo>
                <a:cubicBezTo>
                  <a:pt x="202522" y="225203"/>
                  <a:pt x="113772" y="129288"/>
                  <a:pt x="0" y="119091"/>
                </a:cubicBezTo>
                <a:close/>
              </a:path>
            </a:pathLst>
          </a:cu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noFill/>
              </a:ln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6595" y="16324"/>
            <a:ext cx="7740860" cy="577362"/>
          </a:xfrm>
          <a:noFill/>
        </p:spPr>
        <p:txBody>
          <a:bodyPr/>
          <a:lstStyle>
            <a:lvl1pPr algn="dist">
              <a:defRPr sz="3200">
                <a:solidFill>
                  <a:srgbClr val="008000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43883" y="594928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61510" y="527420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4356230" y="6615540"/>
            <a:ext cx="431540" cy="323850"/>
          </a:xfrm>
        </p:spPr>
        <p:txBody>
          <a:bodyPr/>
          <a:lstStyle>
            <a:lvl1pPr algn="ctr">
              <a:defRPr sz="1100"/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90723" y="119335"/>
            <a:ext cx="405045" cy="373888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4793942" y="6748370"/>
            <a:ext cx="4350058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443883" y="617690"/>
            <a:ext cx="8705236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-14172" y="6748370"/>
            <a:ext cx="4350058" cy="45719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4529" y="188640"/>
            <a:ext cx="4667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541185" y="637102"/>
            <a:ext cx="4750895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116505" y="2618910"/>
            <a:ext cx="8855130" cy="93166"/>
          </a:xfrm>
          <a:prstGeom prst="rect">
            <a:avLst/>
          </a:prstGeom>
          <a:solidFill>
            <a:srgbClr val="0099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サブタイトル 2"/>
          <p:cNvSpPr txBox="1">
            <a:spLocks/>
          </p:cNvSpPr>
          <p:nvPr/>
        </p:nvSpPr>
        <p:spPr bwMode="auto">
          <a:xfrm>
            <a:off x="4231415" y="5791460"/>
            <a:ext cx="4481045" cy="56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339966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41530" y="231560"/>
            <a:ext cx="232174" cy="500066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0976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9863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32339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9863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68360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7412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86535" y="352835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44353" y="352835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02170" y="352835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３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6535" y="2866437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４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44353" y="2866437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５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02170" y="2866437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６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4155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556666" y="3699030"/>
            <a:ext cx="6660740" cy="1787538"/>
          </a:xfrm>
        </p:spPr>
        <p:txBody>
          <a:bodyPr/>
          <a:lstStyle/>
          <a:p>
            <a:r>
              <a:rPr kumimoji="1" lang="en-US" altLang="ja-JP" sz="2400" dirty="0" smtClean="0"/>
              <a:t>Part</a:t>
            </a:r>
            <a:r>
              <a:rPr kumimoji="1" lang="ja-JP" altLang="en-US" sz="2400" dirty="0" smtClean="0"/>
              <a:t>１</a:t>
            </a:r>
          </a:p>
          <a:p>
            <a:r>
              <a:rPr lang="en-US" altLang="ja-JP" sz="2400" dirty="0" smtClean="0"/>
              <a:t>Part</a:t>
            </a:r>
            <a:r>
              <a:rPr lang="ja-JP" altLang="en-US" sz="2400" dirty="0" smtClean="0"/>
              <a:t>２</a:t>
            </a:r>
          </a:p>
          <a:p>
            <a:r>
              <a:rPr kumimoji="1" lang="en-US" altLang="ja-JP" sz="2400" dirty="0" smtClean="0"/>
              <a:t>Part</a:t>
            </a:r>
            <a:r>
              <a:rPr kumimoji="1" lang="ja-JP" altLang="en-US" sz="2400" dirty="0" smtClean="0"/>
              <a:t>３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4536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1510" y="188640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66047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9863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30202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9863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48546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1510" y="188640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18692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9863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77294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9863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81088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1510" y="188640"/>
            <a:ext cx="234026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8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1500" b="1" spc="50" dirty="0" smtClean="0">
                <a:ln w="11430"/>
                <a:solidFill>
                  <a:srgbClr val="00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３</a:t>
            </a:r>
            <a:endParaRPr kumimoji="1" lang="ja-JP" altLang="en-US" sz="11500" b="1" spc="50" dirty="0">
              <a:ln w="11430"/>
              <a:solidFill>
                <a:srgbClr val="00CC6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210417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57</Words>
  <Application>Microsoft Office PowerPoint</Application>
  <PresentationFormat>画面に合わせる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標準デザイン</vt:lpstr>
      <vt:lpstr>PowerPoint プレゼンテーション</vt:lpstr>
      <vt:lpstr>Contents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32</cp:revision>
  <dcterms:created xsi:type="dcterms:W3CDTF">2004-08-19T09:46:55Z</dcterms:created>
  <dcterms:modified xsi:type="dcterms:W3CDTF">2011-12-14T05:01:36Z</dcterms:modified>
</cp:coreProperties>
</file>