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  <p:sldMasterId id="2147483661" r:id="rId2"/>
  </p:sldMasterIdLst>
  <p:notesMasterIdLst>
    <p:notesMasterId r:id="rId15"/>
  </p:notesMasterIdLst>
  <p:sldIdLst>
    <p:sldId id="338" r:id="rId3"/>
    <p:sldId id="339" r:id="rId4"/>
    <p:sldId id="340" r:id="rId5"/>
    <p:sldId id="341" r:id="rId6"/>
    <p:sldId id="344" r:id="rId7"/>
    <p:sldId id="342" r:id="rId8"/>
    <p:sldId id="345" r:id="rId9"/>
    <p:sldId id="346" r:id="rId10"/>
    <p:sldId id="343" r:id="rId11"/>
    <p:sldId id="347" r:id="rId12"/>
    <p:sldId id="348" r:id="rId13"/>
    <p:sldId id="349" r:id="rId1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32523"/>
    <a:srgbClr val="FFFF00"/>
    <a:srgbClr val="FFFF66"/>
    <a:srgbClr val="009900"/>
    <a:srgbClr val="000000"/>
    <a:srgbClr val="008000"/>
    <a:srgbClr val="CCFF99"/>
    <a:srgbClr val="00CC00"/>
    <a:srgbClr val="00CC66"/>
    <a:srgbClr val="33CC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7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7747B4-D785-4B72-9319-818C035FB35A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0D0E96-83E7-4302-929B-03676CD2611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25308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表紙"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 userDrawn="1"/>
        </p:nvPicPr>
        <p:blipFill>
          <a:blip r:embed="rId2">
            <a:duotone>
              <a:schemeClr val="accent6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6536" y="1108708"/>
            <a:ext cx="8550949" cy="2500312"/>
          </a:xfrm>
          <a:prstGeom prst="rect">
            <a:avLst/>
          </a:prstGeom>
          <a:noFill/>
          <a:ln>
            <a:noFill/>
          </a:ln>
          <a:effectLst>
            <a:reflection endPos="46000" dist="50800" dir="5400000" sy="-100000" algn="bl" rotWithShape="0"/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2" name="タイトル プレースホルダー 1"/>
          <p:cNvSpPr>
            <a:spLocks noGrp="1"/>
          </p:cNvSpPr>
          <p:nvPr>
            <p:ph type="title"/>
          </p:nvPr>
        </p:nvSpPr>
        <p:spPr bwMode="gray">
          <a:xfrm>
            <a:off x="971600" y="2348880"/>
            <a:ext cx="7065785" cy="720080"/>
          </a:xfrm>
          <a:prstGeom prst="rect">
            <a:avLst/>
          </a:prstGeom>
          <a:noFill/>
          <a:scene3d>
            <a:camera prst="orthographicFront"/>
            <a:lightRig rig="threePt" dir="t"/>
          </a:scene3d>
          <a:sp3d>
            <a:bevelT w="114300" prst="artDeco"/>
          </a:sp3d>
        </p:spPr>
        <p:txBody>
          <a:bodyPr vert="horz" lIns="91440" tIns="45720" rIns="91440" bIns="45720" rtlCol="0" anchor="ctr">
            <a:normAutofit/>
          </a:bodyPr>
          <a:lstStyle>
            <a:lvl1pPr algn="dist">
              <a:defRPr sz="4400">
                <a:solidFill>
                  <a:schemeClr val="accent2">
                    <a:lumMod val="50000"/>
                  </a:schemeClr>
                </a:solidFill>
                <a:effectLst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2" name="正方形/長方形 31"/>
          <p:cNvSpPr/>
          <p:nvPr userDrawn="1"/>
        </p:nvSpPr>
        <p:spPr bwMode="gray">
          <a:xfrm>
            <a:off x="386536" y="638690"/>
            <a:ext cx="4815535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 bwMode="gray">
          <a:xfrm>
            <a:off x="3581890" y="3788433"/>
            <a:ext cx="4860540" cy="585672"/>
          </a:xfrm>
          <a:noFill/>
        </p:spPr>
        <p:txBody>
          <a:bodyPr/>
          <a:lstStyle>
            <a:lvl1pPr marL="0" indent="0" algn="r">
              <a:buFontTx/>
              <a:buNone/>
              <a:defRPr sz="280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ja-JP" altLang="en-US" dirty="0"/>
              <a:t>マスタ サブタイトルの書式設定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9DF20F-63F4-43FA-8842-0A34825EBD3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A1E0E5-6107-456B-8F30-B554D60E15C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48450" y="100013"/>
            <a:ext cx="2057400" cy="5694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6250" y="100013"/>
            <a:ext cx="6019800" cy="5694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258B00-CB1C-4F33-BDE3-4C3402E7625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82818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07313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90528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05396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703881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61301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49164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目次"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Picture 2"/>
          <p:cNvPicPr>
            <a:picLocks noChangeAspect="1" noChangeArrowheads="1"/>
          </p:cNvPicPr>
          <p:nvPr userDrawn="1"/>
        </p:nvPicPr>
        <p:blipFill>
          <a:blip r:embed="rId2">
            <a:duotone>
              <a:schemeClr val="accent6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62182" y="561778"/>
            <a:ext cx="6419636" cy="1877112"/>
          </a:xfrm>
          <a:prstGeom prst="rect">
            <a:avLst/>
          </a:prstGeom>
          <a:noFill/>
          <a:ln>
            <a:noFill/>
          </a:ln>
          <a:effectLst>
            <a:reflection endPos="46000" dist="50800" dir="5400000" sy="-100000" algn="bl" rotWithShape="0"/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 bwMode="gray">
          <a:xfrm>
            <a:off x="1151620" y="4149080"/>
            <a:ext cx="7039615" cy="2070230"/>
          </a:xfrm>
          <a:solidFill>
            <a:schemeClr val="bg1"/>
          </a:solidFill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80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dirty="0" smtClean="0"/>
              <a:t>マスタ テキストの書式設定</a:t>
            </a:r>
          </a:p>
        </p:txBody>
      </p:sp>
      <p:sp>
        <p:nvSpPr>
          <p:cNvPr id="29" name="正方形/長方形 28"/>
          <p:cNvSpPr/>
          <p:nvPr userDrawn="1"/>
        </p:nvSpPr>
        <p:spPr bwMode="gray">
          <a:xfrm>
            <a:off x="1161037" y="3924055"/>
            <a:ext cx="7020780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タイトル 1"/>
          <p:cNvSpPr>
            <a:spLocks noGrp="1"/>
          </p:cNvSpPr>
          <p:nvPr>
            <p:ph type="ctrTitle"/>
          </p:nvPr>
        </p:nvSpPr>
        <p:spPr bwMode="gray">
          <a:xfrm>
            <a:off x="1691680" y="2642855"/>
            <a:ext cx="3226492" cy="651130"/>
          </a:xfrm>
          <a:noFill/>
        </p:spPr>
        <p:txBody>
          <a:bodyPr/>
          <a:lstStyle>
            <a:lvl1pPr>
              <a:defRPr sz="3600">
                <a:solidFill>
                  <a:schemeClr val="accent2">
                    <a:lumMod val="50000"/>
                  </a:schemeClr>
                </a:solidFill>
                <a:effectLst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2458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223978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354926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4983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章扉"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Picture 2"/>
          <p:cNvPicPr>
            <a:picLocks noChangeAspect="1" noChangeArrowheads="1"/>
          </p:cNvPicPr>
          <p:nvPr userDrawn="1"/>
        </p:nvPicPr>
        <p:blipFill>
          <a:blip r:embed="rId2">
            <a:duotone>
              <a:schemeClr val="accent6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65123" y="638690"/>
            <a:ext cx="6772262" cy="1980220"/>
          </a:xfrm>
          <a:prstGeom prst="rect">
            <a:avLst/>
          </a:prstGeom>
          <a:noFill/>
          <a:ln>
            <a:noFill/>
          </a:ln>
          <a:effectLst>
            <a:reflection endPos="46000" dist="50800" dir="5400000" sy="-100000" algn="bl" rotWithShape="0"/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 bwMode="gray">
          <a:xfrm>
            <a:off x="2260975" y="4239090"/>
            <a:ext cx="5792180" cy="1980220"/>
          </a:xfrm>
          <a:solidFill>
            <a:schemeClr val="bg1"/>
          </a:solidFill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dirty="0" smtClean="0"/>
              <a:t>マスタ テキストの書式設定</a:t>
            </a:r>
          </a:p>
        </p:txBody>
      </p:sp>
      <p:sp>
        <p:nvSpPr>
          <p:cNvPr id="35" name="タイトル 1"/>
          <p:cNvSpPr>
            <a:spLocks noGrp="1"/>
          </p:cNvSpPr>
          <p:nvPr>
            <p:ph type="ctrTitle"/>
          </p:nvPr>
        </p:nvSpPr>
        <p:spPr bwMode="gray">
          <a:xfrm>
            <a:off x="1601670" y="818710"/>
            <a:ext cx="3330369" cy="1620179"/>
          </a:xfrm>
          <a:noFill/>
        </p:spPr>
        <p:txBody>
          <a:bodyPr/>
          <a:lstStyle>
            <a:lvl1pPr algn="dist">
              <a:defRPr sz="3600">
                <a:solidFill>
                  <a:schemeClr val="accent6">
                    <a:lumMod val="50000"/>
                  </a:schemeClr>
                </a:solidFill>
                <a:effectLst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2" name="正方形/長方形 31"/>
          <p:cNvSpPr/>
          <p:nvPr userDrawn="1"/>
        </p:nvSpPr>
        <p:spPr bwMode="gray">
          <a:xfrm>
            <a:off x="116504" y="2618910"/>
            <a:ext cx="8865985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2168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/>
          <p:cNvSpPr/>
          <p:nvPr userDrawn="1"/>
        </p:nvSpPr>
        <p:spPr>
          <a:xfrm>
            <a:off x="1739" y="0"/>
            <a:ext cx="9142261" cy="7287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120381" y="563424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118414" y="621931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32" name="タイトル 1"/>
          <p:cNvSpPr>
            <a:spLocks noGrp="1"/>
          </p:cNvSpPr>
          <p:nvPr>
            <p:ph type="title"/>
          </p:nvPr>
        </p:nvSpPr>
        <p:spPr bwMode="gray">
          <a:xfrm>
            <a:off x="1826696" y="46475"/>
            <a:ext cx="6840760" cy="503675"/>
          </a:xfrm>
          <a:noFill/>
        </p:spPr>
        <p:txBody>
          <a:bodyPr/>
          <a:lstStyle>
            <a:lvl1pPr algn="dist">
              <a:defRPr sz="3200">
                <a:solidFill>
                  <a:schemeClr val="accent6">
                    <a:lumMod val="50000"/>
                  </a:schemeClr>
                </a:solidFill>
                <a:effectLst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4369478" y="6660740"/>
            <a:ext cx="405045" cy="233645"/>
          </a:xfrm>
        </p:spPr>
        <p:txBody>
          <a:bodyPr/>
          <a:lstStyle>
            <a:lvl1pPr algn="ctr">
              <a:defRPr sz="1100" b="0">
                <a:solidFill>
                  <a:srgbClr val="632523"/>
                </a:solidFill>
              </a:defRPr>
            </a:lvl1pPr>
          </a:lstStyle>
          <a:p>
            <a:fld id="{AB8B1B5A-AED4-4B02-972C-FB31AC0AAB37}" type="slidenum">
              <a:rPr lang="en-US" altLang="ja-JP" smtClean="0"/>
              <a:pPr/>
              <a:t>‹#›</a:t>
            </a:fld>
            <a:endParaRPr lang="en-US" altLang="ja-JP"/>
          </a:p>
        </p:txBody>
      </p:sp>
      <p:pic>
        <p:nvPicPr>
          <p:cNvPr id="21" name="Picture 2"/>
          <p:cNvPicPr>
            <a:picLocks noChangeAspect="1" noChangeArrowheads="1"/>
          </p:cNvPicPr>
          <p:nvPr userDrawn="1"/>
        </p:nvPicPr>
        <p:blipFill>
          <a:blip r:embed="rId2" cstate="print">
            <a:duotone>
              <a:schemeClr val="accent6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39" y="46475"/>
            <a:ext cx="1722546" cy="503675"/>
          </a:xfrm>
          <a:prstGeom prst="rect">
            <a:avLst/>
          </a:prstGeom>
          <a:noFill/>
          <a:ln>
            <a:noFill/>
          </a:ln>
          <a:effectLst>
            <a:reflection endPos="46000" dist="50800" dir="5400000" sy="-100000" algn="bl" rotWithShape="0"/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2" name="正方形/長方形 21"/>
          <p:cNvSpPr/>
          <p:nvPr userDrawn="1"/>
        </p:nvSpPr>
        <p:spPr bwMode="gray">
          <a:xfrm>
            <a:off x="139008" y="551478"/>
            <a:ext cx="8865985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DFC717-0FC1-436C-A5F6-F7FDCCA260A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76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67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4A6C04-AD07-4F08-99B3-2CFFF384F91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26B27A-AE1D-454D-A149-033D9D51C7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A6BF25-BF05-4566-86DD-1DBBB6C86AA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630AB5-ED7C-4D78-96CC-038A51249F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22288" y="100013"/>
            <a:ext cx="7785100" cy="719137"/>
          </a:xfrm>
          <a:prstGeom prst="rect">
            <a:avLst/>
          </a:prstGeom>
          <a:solidFill>
            <a:schemeClr val="bg1">
              <a:alpha val="58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76250" y="1268413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72450" y="6534150"/>
            <a:ext cx="97155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6B55041-5462-4058-B6A7-E181361CF64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0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20E8FB-E279-4C20-85A6-D562C8DC2AF6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6B5BE5-477D-4525-A859-B559960EBC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3172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581890" y="3743428"/>
            <a:ext cx="4860540" cy="585672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サブタイトル 2"/>
          <p:cNvSpPr txBox="1">
            <a:spLocks/>
          </p:cNvSpPr>
          <p:nvPr/>
        </p:nvSpPr>
        <p:spPr bwMode="auto">
          <a:xfrm>
            <a:off x="4861485" y="5856135"/>
            <a:ext cx="3580945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accent2">
                    <a:lumMod val="50000"/>
                  </a:schemeClr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t>会社名・部署名を入力</a:t>
            </a:r>
            <a:endParaRPr kumimoji="1" lang="ja-JP" altLang="en-US" sz="2000" b="0" i="0" u="none" strike="noStrike" kern="0" cap="none" spc="0" normalizeH="0" baseline="0" noProof="0" dirty="0">
              <a:ln>
                <a:noFill/>
              </a:ln>
              <a:solidFill>
                <a:schemeClr val="accent2">
                  <a:lumMod val="50000"/>
                </a:schemeClr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431540" y="98630"/>
            <a:ext cx="4725525" cy="536215"/>
          </a:xfrm>
          <a:prstGeom prst="roundRect">
            <a:avLst/>
          </a:prstGeom>
          <a:solidFill>
            <a:schemeClr val="bg1">
              <a:alpha val="42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</a:pPr>
            <a:r>
              <a:rPr lang="ja-JP" altLang="en-US" sz="2800" dirty="0" smtClean="0">
                <a:solidFill>
                  <a:schemeClr val="accent5">
                    <a:lumMod val="50000"/>
                  </a:schemeClr>
                </a:solidFill>
                <a:ea typeface="HGP創英角ｺﾞｼｯｸUB" pitchFamily="50" charset="-128"/>
              </a:rPr>
              <a:t>宛先・提出先を入力</a:t>
            </a:r>
            <a:endParaRPr lang="ja-JP" altLang="ja-JP" sz="2800" dirty="0">
              <a:solidFill>
                <a:schemeClr val="accent5">
                  <a:lumMod val="50000"/>
                </a:schemeClr>
              </a:solidFill>
              <a:ea typeface="HGP創英角ｺﾞｼｯｸ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7119124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7197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③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１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181076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7197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③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２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4546210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dirty="0" smtClean="0"/>
              <a:t>ま　と　め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751992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1151620" y="4149080"/>
            <a:ext cx="7039615" cy="2250250"/>
          </a:xfrm>
        </p:spPr>
        <p:txBody>
          <a:bodyPr/>
          <a:lstStyle/>
          <a:p>
            <a:r>
              <a:rPr kumimoji="1" lang="ja-JP" altLang="en-US" sz="2400" dirty="0" smtClean="0"/>
              <a:t>第</a:t>
            </a:r>
            <a:r>
              <a:rPr kumimoji="1" lang="ja-JP" altLang="en-US" sz="3200" dirty="0" smtClean="0"/>
              <a:t>①</a:t>
            </a:r>
            <a:r>
              <a:rPr kumimoji="1" lang="ja-JP" altLang="en-US" sz="2400" dirty="0" smtClean="0"/>
              <a:t>章</a:t>
            </a:r>
          </a:p>
          <a:p>
            <a:r>
              <a:rPr lang="ja-JP" altLang="en-US" sz="2400" dirty="0" smtClean="0"/>
              <a:t>第</a:t>
            </a:r>
            <a:r>
              <a:rPr lang="ja-JP" altLang="en-US" sz="3200" dirty="0" smtClean="0"/>
              <a:t>②</a:t>
            </a:r>
            <a:r>
              <a:rPr lang="ja-JP" altLang="en-US" sz="2400" dirty="0" smtClean="0"/>
              <a:t>章</a:t>
            </a:r>
          </a:p>
          <a:p>
            <a:r>
              <a:rPr kumimoji="1" lang="ja-JP" altLang="en-US" sz="2400" dirty="0" smtClean="0"/>
              <a:t>第</a:t>
            </a:r>
            <a:r>
              <a:rPr kumimoji="1" lang="ja-JP" altLang="en-US" sz="3200" dirty="0" smtClean="0"/>
              <a:t>③</a:t>
            </a:r>
            <a:r>
              <a:rPr kumimoji="1" lang="ja-JP" altLang="en-US" sz="2400" dirty="0" smtClean="0"/>
              <a:t>章</a:t>
            </a:r>
            <a:endParaRPr kumimoji="1" lang="ja-JP" altLang="en-US" sz="2400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>
          <a:xfrm>
            <a:off x="2051720" y="2618910"/>
            <a:ext cx="2655295" cy="651130"/>
          </a:xfrm>
        </p:spPr>
        <p:txBody>
          <a:bodyPr/>
          <a:lstStyle/>
          <a:p>
            <a:r>
              <a:rPr kumimoji="1" lang="ja-JP" altLang="en-US" dirty="0" smtClean="0"/>
              <a:t>目　次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307144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260975" y="4104075"/>
            <a:ext cx="5792180" cy="2115235"/>
          </a:xfrm>
        </p:spPr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71500" y="1776009"/>
            <a:ext cx="14157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40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①</a:t>
            </a:r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28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9782319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848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①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１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7031870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848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①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２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8374128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71500" y="1776009"/>
            <a:ext cx="14157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40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②</a:t>
            </a:r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28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2151748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7197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②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１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6707737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7565" y="-9512"/>
            <a:ext cx="67197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16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②</a:t>
            </a:r>
            <a:r>
              <a:rPr kumimoji="1" lang="ja-JP" altLang="en-US" sz="11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11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07640" y="8620"/>
            <a:ext cx="4539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２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2756697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71500" y="1776009"/>
            <a:ext cx="14157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40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③</a:t>
            </a:r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2800" dirty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84258679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889</TotalTime>
  <Words>69</Words>
  <Application>Microsoft Office PowerPoint</Application>
  <PresentationFormat>画面に合わせる (4:3)</PresentationFormat>
  <Paragraphs>35</Paragraphs>
  <Slides>12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12</vt:i4>
      </vt:variant>
    </vt:vector>
  </HeadingPairs>
  <TitlesOfParts>
    <vt:vector size="14" baseType="lpstr">
      <vt:lpstr>標準デザイン</vt:lpstr>
      <vt:lpstr>デザインの設定</vt:lpstr>
      <vt:lpstr>PowerPoint プレゼンテーション</vt:lpstr>
      <vt:lpstr>目　次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　と　め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住中　光夫</dc:creator>
  <cp:lastModifiedBy>住中　恵子</cp:lastModifiedBy>
  <cp:revision>69</cp:revision>
  <dcterms:created xsi:type="dcterms:W3CDTF">2004-08-19T09:46:55Z</dcterms:created>
  <dcterms:modified xsi:type="dcterms:W3CDTF">2011-12-14T06:47:15Z</dcterms:modified>
</cp:coreProperties>
</file>

<file path=docProps/thumbnail.jpeg>
</file>