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661" r:id="rId2"/>
  </p:sldMasterIdLst>
  <p:notesMasterIdLst>
    <p:notesMasterId r:id="rId16"/>
  </p:notesMasterIdLst>
  <p:sldIdLst>
    <p:sldId id="362" r:id="rId3"/>
    <p:sldId id="363" r:id="rId4"/>
    <p:sldId id="364" r:id="rId5"/>
    <p:sldId id="365" r:id="rId6"/>
    <p:sldId id="370" r:id="rId7"/>
    <p:sldId id="366" r:id="rId8"/>
    <p:sldId id="371" r:id="rId9"/>
    <p:sldId id="372" r:id="rId10"/>
    <p:sldId id="367" r:id="rId11"/>
    <p:sldId id="373" r:id="rId12"/>
    <p:sldId id="374" r:id="rId13"/>
    <p:sldId id="369" r:id="rId14"/>
    <p:sldId id="368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FFFF00"/>
    <a:srgbClr val="FFFF99"/>
    <a:srgbClr val="FFFFCC"/>
    <a:srgbClr val="FF00FF"/>
    <a:srgbClr val="FF9999"/>
    <a:srgbClr val="FFFF66"/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660"/>
  </p:normalViewPr>
  <p:slideViewPr>
    <p:cSldViewPr>
      <p:cViewPr varScale="1">
        <p:scale>
          <a:sx n="76" d="100"/>
          <a:sy n="76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3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表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正方形/長方形 21"/>
          <p:cNvSpPr/>
          <p:nvPr userDrawn="1"/>
        </p:nvSpPr>
        <p:spPr>
          <a:xfrm>
            <a:off x="0" y="1853825"/>
            <a:ext cx="9144000" cy="2385265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1371223" y="2258870"/>
            <a:ext cx="7792861" cy="900100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rgbClr val="92D050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タイトル プレースホルダー 1"/>
          <p:cNvSpPr>
            <a:spLocks noGrp="1"/>
          </p:cNvSpPr>
          <p:nvPr>
            <p:ph type="title"/>
          </p:nvPr>
        </p:nvSpPr>
        <p:spPr bwMode="gray">
          <a:xfrm>
            <a:off x="1691680" y="2303875"/>
            <a:ext cx="7191544" cy="6750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dist">
              <a:defRPr sz="4400" b="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 bwMode="gray">
          <a:xfrm>
            <a:off x="1580841" y="3023241"/>
            <a:ext cx="7271310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022684" y="3338990"/>
            <a:ext cx="4860540" cy="585672"/>
          </a:xfrm>
          <a:noFill/>
        </p:spPr>
        <p:txBody>
          <a:bodyPr/>
          <a:lstStyle>
            <a:lvl1pPr marL="0" indent="0" algn="r">
              <a:buFontTx/>
              <a:buNone/>
              <a:defRPr sz="2800">
                <a:solidFill>
                  <a:srgbClr val="008000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2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73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5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539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38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3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91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/>
          <a:stretch/>
        </p:blipFill>
        <p:spPr bwMode="auto">
          <a:xfrm>
            <a:off x="0" y="0"/>
            <a:ext cx="35192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 userDrawn="1"/>
        </p:nvSpPr>
        <p:spPr>
          <a:xfrm>
            <a:off x="0" y="1853826"/>
            <a:ext cx="9144000" cy="2070230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123220" y="4239090"/>
            <a:ext cx="6833100" cy="1935215"/>
          </a:xfrm>
          <a:noFill/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rgbClr val="0080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4887035" y="2798930"/>
            <a:ext cx="4256965" cy="765085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rgbClr val="92D050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5428094" y="2888940"/>
            <a:ext cx="3419844" cy="585065"/>
          </a:xfrm>
          <a:noFill/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 userDrawn="1"/>
        </p:nvSpPr>
        <p:spPr bwMode="gray">
          <a:xfrm>
            <a:off x="2123220" y="3475778"/>
            <a:ext cx="7020780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45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239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54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98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4"/>
          <a:stretch/>
        </p:blipFill>
        <p:spPr bwMode="auto">
          <a:xfrm>
            <a:off x="-18510" y="0"/>
            <a:ext cx="32102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 userDrawn="1"/>
        </p:nvSpPr>
        <p:spPr>
          <a:xfrm>
            <a:off x="0" y="1853825"/>
            <a:ext cx="9144000" cy="1665185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-18509" y="2258870"/>
            <a:ext cx="9162510" cy="900100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rgbClr val="92D050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 userDrawn="1"/>
        </p:nvSpPr>
        <p:spPr bwMode="gray">
          <a:xfrm>
            <a:off x="386535" y="3023241"/>
            <a:ext cx="8595955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 bwMode="gray">
          <a:xfrm>
            <a:off x="2591780" y="4014065"/>
            <a:ext cx="5792180" cy="1980220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rgbClr val="0080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ctrTitle"/>
          </p:nvPr>
        </p:nvSpPr>
        <p:spPr bwMode="gray">
          <a:xfrm>
            <a:off x="386536" y="2360367"/>
            <a:ext cx="8640960" cy="573578"/>
          </a:xfrm>
          <a:noFill/>
        </p:spPr>
        <p:txBody>
          <a:bodyPr/>
          <a:lstStyle>
            <a:lvl1pPr algn="dist"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8" r="1"/>
          <a:stretch/>
        </p:blipFill>
        <p:spPr bwMode="auto">
          <a:xfrm>
            <a:off x="0" y="0"/>
            <a:ext cx="26413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正方形/長方形 9"/>
          <p:cNvSpPr/>
          <p:nvPr userDrawn="1"/>
        </p:nvSpPr>
        <p:spPr>
          <a:xfrm>
            <a:off x="0" y="1"/>
            <a:ext cx="9144000" cy="728699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701571" y="-1"/>
            <a:ext cx="8442430" cy="638691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rgbClr val="92D050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20381" y="563424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18414" y="621931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2" name="タイトル 1"/>
          <p:cNvSpPr>
            <a:spLocks noGrp="1"/>
          </p:cNvSpPr>
          <p:nvPr>
            <p:ph type="title"/>
          </p:nvPr>
        </p:nvSpPr>
        <p:spPr bwMode="gray">
          <a:xfrm>
            <a:off x="1196625" y="8620"/>
            <a:ext cx="7470831" cy="457200"/>
          </a:xfrm>
          <a:noFill/>
        </p:spPr>
        <p:txBody>
          <a:bodyPr/>
          <a:lstStyle>
            <a:lvl1pPr algn="dist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4369478" y="6660740"/>
            <a:ext cx="405045" cy="233645"/>
          </a:xfrm>
        </p:spPr>
        <p:txBody>
          <a:bodyPr/>
          <a:lstStyle>
            <a:lvl1pPr algn="ctr">
              <a:defRPr sz="11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B8B1B5A-AED4-4B02-972C-FB31AC0AAB37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5" name="正方形/長方形 14"/>
          <p:cNvSpPr/>
          <p:nvPr userDrawn="1"/>
        </p:nvSpPr>
        <p:spPr bwMode="gray">
          <a:xfrm>
            <a:off x="521550" y="503675"/>
            <a:ext cx="8595955" cy="45719"/>
          </a:xfrm>
          <a:prstGeom prst="rect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E8FB-E279-4C20-85A6-D562C8DC2AF6}" type="datetimeFigureOut">
              <a:rPr kumimoji="1" lang="ja-JP" altLang="en-US" smtClean="0"/>
              <a:t>2011/12/13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B5BE5-477D-4525-A859-B559960EBC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91680" y="2303875"/>
            <a:ext cx="7191544" cy="675075"/>
          </a:xfrm>
        </p:spPr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22684" y="3338990"/>
            <a:ext cx="4860540" cy="58567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5302279" y="5856134"/>
            <a:ext cx="3580945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06615" y="139364"/>
            <a:ext cx="4185465" cy="53621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HGP創英角ｺﾞｼｯｸUB" pitchFamily="50" charset="-128"/>
              </a:rPr>
              <a:t>宛先・提出先を入力</a:t>
            </a:r>
            <a:endParaRPr lang="ja-JP" altLang="ja-JP" sz="2400" dirty="0">
              <a:solidFill>
                <a:schemeClr val="tx2">
                  <a:lumMod val="60000"/>
                  <a:lumOff val="40000"/>
                </a:schemeClr>
              </a:solidFill>
              <a:ea typeface="HGP創英角ｺﾞｼｯｸUB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35" y="98630"/>
            <a:ext cx="615078" cy="61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085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26703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6600"/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rgbClr val="006600"/>
              </a:solidFill>
              <a:latin typeface="+mj-ea"/>
              <a:ea typeface="+mj-ea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3" y="-129416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61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3" y="-129416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26703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006600"/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rgbClr val="0066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3756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4517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BF25-BF05-4566-86DD-1DBBB6C86AA6}" type="slidenum">
              <a:rPr lang="en-US" altLang="ja-JP" smtClean="0"/>
              <a:pPr/>
              <a:t>12</a:t>
            </a:fld>
            <a:endParaRPr lang="en-US" altLang="ja-JP"/>
          </a:p>
        </p:txBody>
      </p:sp>
      <p:grpSp>
        <p:nvGrpSpPr>
          <p:cNvPr id="3" name="グループ化 2"/>
          <p:cNvGrpSpPr/>
          <p:nvPr/>
        </p:nvGrpSpPr>
        <p:grpSpPr>
          <a:xfrm>
            <a:off x="1151620" y="554854"/>
            <a:ext cx="2016224" cy="1440160"/>
            <a:chOff x="511058" y="4149080"/>
            <a:chExt cx="2016224" cy="1440160"/>
          </a:xfrm>
        </p:grpSpPr>
        <p:sp>
          <p:nvSpPr>
            <p:cNvPr id="4" name="円/楕円 3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１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536885" y="554854"/>
            <a:ext cx="2016224" cy="1440160"/>
            <a:chOff x="511058" y="4149080"/>
            <a:chExt cx="2016224" cy="1440160"/>
          </a:xfrm>
        </p:grpSpPr>
        <p:sp>
          <p:nvSpPr>
            <p:cNvPr id="7" name="円/楕円 6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２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922150" y="554854"/>
            <a:ext cx="2016224" cy="1440160"/>
            <a:chOff x="511058" y="4149080"/>
            <a:chExt cx="2016224" cy="1440160"/>
          </a:xfrm>
        </p:grpSpPr>
        <p:sp>
          <p:nvSpPr>
            <p:cNvPr id="10" name="円/楕円 9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３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151620" y="2078850"/>
            <a:ext cx="2016224" cy="1440160"/>
            <a:chOff x="511058" y="4149080"/>
            <a:chExt cx="2016224" cy="1440160"/>
          </a:xfrm>
        </p:grpSpPr>
        <p:sp>
          <p:nvSpPr>
            <p:cNvPr id="13" name="円/楕円 12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４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536885" y="2078850"/>
            <a:ext cx="2016224" cy="1440160"/>
            <a:chOff x="511058" y="4149080"/>
            <a:chExt cx="2016224" cy="1440160"/>
          </a:xfrm>
        </p:grpSpPr>
        <p:sp>
          <p:nvSpPr>
            <p:cNvPr id="16" name="円/楕円 15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５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5922150" y="2078850"/>
            <a:ext cx="2016224" cy="1440160"/>
            <a:chOff x="511058" y="4149080"/>
            <a:chExt cx="2016224" cy="1440160"/>
          </a:xfrm>
        </p:grpSpPr>
        <p:sp>
          <p:nvSpPr>
            <p:cNvPr id="19" name="円/楕円 18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６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53" y="4335749"/>
            <a:ext cx="619181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347" y="4335749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35" y="4335749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923" y="4335749"/>
            <a:ext cx="619181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417" y="4335749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205" y="4335749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303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123220" y="4329100"/>
            <a:ext cx="6833100" cy="2070230"/>
          </a:xfrm>
        </p:spPr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ja-JP" altLang="en-US" dirty="0" smtClean="0">
                <a:solidFill>
                  <a:schemeClr val="tx2">
                    <a:lumMod val="75000"/>
                  </a:schemeClr>
                </a:solidFill>
              </a:rPr>
              <a:t>１</a:t>
            </a:r>
            <a:r>
              <a:rPr kumimoji="1" lang="ja-JP" altLang="en-US" dirty="0" smtClean="0"/>
              <a:t>章　</a:t>
            </a:r>
          </a:p>
          <a:p>
            <a:r>
              <a:rPr lang="ja-JP" altLang="en-US" dirty="0" smtClean="0"/>
              <a:t>第</a:t>
            </a:r>
            <a:r>
              <a:rPr lang="ja-JP" altLang="en-US" dirty="0" smtClean="0">
                <a:solidFill>
                  <a:schemeClr val="tx2">
                    <a:lumMod val="75000"/>
                  </a:schemeClr>
                </a:solidFill>
              </a:rPr>
              <a:t>２</a:t>
            </a:r>
            <a:r>
              <a:rPr lang="ja-JP" altLang="en-US" dirty="0" smtClean="0"/>
              <a:t>章　</a:t>
            </a:r>
          </a:p>
          <a:p>
            <a:r>
              <a:rPr kumimoji="1" lang="ja-JP" altLang="en-US" dirty="0" smtClean="0"/>
              <a:t>第</a:t>
            </a:r>
            <a:r>
              <a:rPr kumimoji="1" lang="ja-JP" altLang="en-US" dirty="0" smtClean="0">
                <a:solidFill>
                  <a:schemeClr val="tx2">
                    <a:lumMod val="75000"/>
                  </a:schemeClr>
                </a:solidFill>
              </a:rPr>
              <a:t>３</a:t>
            </a:r>
            <a:r>
              <a:rPr kumimoji="1" lang="ja-JP" altLang="en-US" dirty="0" smtClean="0"/>
              <a:t>章　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5428094" y="2798930"/>
            <a:ext cx="3419844" cy="585065"/>
          </a:xfrm>
        </p:spPr>
        <p:txBody>
          <a:bodyPr/>
          <a:lstStyle/>
          <a:p>
            <a:r>
              <a:rPr kumimoji="1" lang="ja-JP" altLang="en-US" dirty="0" smtClean="0"/>
              <a:t>目　次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8570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591780" y="4419110"/>
            <a:ext cx="5792180" cy="157517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1151620" y="458670"/>
            <a:ext cx="2016224" cy="1440160"/>
            <a:chOff x="511058" y="4149080"/>
            <a:chExt cx="2016224" cy="1440160"/>
          </a:xfrm>
        </p:grpSpPr>
        <p:sp>
          <p:nvSpPr>
            <p:cNvPr id="8" name="円/楕円 7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１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28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26703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6600"/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rgbClr val="006600"/>
              </a:solidFill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0" y="-129416"/>
            <a:ext cx="619181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53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26703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006600"/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rgbClr val="006600"/>
              </a:solidFill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0" y="-129416"/>
            <a:ext cx="619181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951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591780" y="4419110"/>
            <a:ext cx="5792180" cy="157517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1151620" y="458670"/>
            <a:ext cx="2016224" cy="1440160"/>
            <a:chOff x="511058" y="4149080"/>
            <a:chExt cx="2016224" cy="1440160"/>
          </a:xfrm>
        </p:grpSpPr>
        <p:sp>
          <p:nvSpPr>
            <p:cNvPr id="8" name="円/楕円 7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２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4341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0" y="-126395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26703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6600"/>
                </a:solidFill>
                <a:latin typeface="+mj-ea"/>
                <a:ea typeface="+mj-ea"/>
              </a:rPr>
              <a:t>1</a:t>
            </a:r>
            <a:endParaRPr kumimoji="1" lang="ja-JP" altLang="en-US" sz="2400" b="1" dirty="0">
              <a:solidFill>
                <a:srgbClr val="0066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0221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05" y="267035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006600"/>
                </a:solidFill>
                <a:latin typeface="+mj-ea"/>
                <a:ea typeface="+mj-ea"/>
              </a:rPr>
              <a:t>２</a:t>
            </a:r>
            <a:endParaRPr kumimoji="1" lang="ja-JP" altLang="en-US" sz="2400" b="1" dirty="0">
              <a:solidFill>
                <a:srgbClr val="006600"/>
              </a:solidFill>
              <a:latin typeface="+mj-ea"/>
              <a:ea typeface="+mj-ea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0" y="-126395"/>
            <a:ext cx="617475" cy="62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768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591780" y="4419110"/>
            <a:ext cx="5792180" cy="1575175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1151620" y="458670"/>
            <a:ext cx="2016224" cy="1440160"/>
            <a:chOff x="511058" y="4149080"/>
            <a:chExt cx="2016224" cy="1440160"/>
          </a:xfrm>
        </p:grpSpPr>
        <p:sp>
          <p:nvSpPr>
            <p:cNvPr id="8" name="円/楕円 7"/>
            <p:cNvSpPr/>
            <p:nvPr/>
          </p:nvSpPr>
          <p:spPr>
            <a:xfrm>
              <a:off x="511058" y="4725144"/>
              <a:ext cx="2016224" cy="864096"/>
            </a:xfrm>
            <a:prstGeom prst="ellipse">
              <a:avLst/>
            </a:prstGeom>
            <a:solidFill>
              <a:srgbClr val="99FF66">
                <a:lumMod val="60000"/>
                <a:lumOff val="40000"/>
              </a:srgb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101600" h="101600" prst="artDeco"/>
              <a:contourClr>
                <a:srgbClr val="FFFFFF"/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99481" y="4149080"/>
              <a:ext cx="183937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66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第</a:t>
              </a:r>
              <a:r>
                <a:rPr kumimoji="1" lang="ja-JP" altLang="en-US" sz="8000" b="1" i="0" u="none" strike="noStrike" kern="0" cap="none" spc="50" normalizeH="0" baseline="0" noProof="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３</a:t>
              </a:r>
              <a:r>
                <a:rPr kumimoji="1" lang="ja-JP" altLang="en-US" sz="3200" b="1" i="0" u="none" strike="noStrike" kern="0" cap="none" spc="50" normalizeH="0" baseline="0" noProof="0" dirty="0" smtClean="0">
                  <a:ln w="11430"/>
                  <a:solidFill>
                    <a:srgbClr val="008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HGP創英角ｺﾞｼｯｸUB"/>
                  <a:ea typeface="HGP創英角ｺﾞｼｯｸUB"/>
                </a:rPr>
                <a:t>章</a:t>
              </a:r>
              <a:endParaRPr kumimoji="1" lang="ja-JP" altLang="en-US" sz="3200" b="1" i="0" u="none" strike="noStrike" kern="0" cap="none" spc="50" normalizeH="0" baseline="0" noProof="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HGP創英角ｺﾞｼｯｸUB"/>
                <a:ea typeface="HGP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603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44</Words>
  <Application>Microsoft Office PowerPoint</Application>
  <PresentationFormat>画面に合わせる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標準デザイン</vt:lpstr>
      <vt:lpstr>デザインの設定</vt:lpstr>
      <vt:lpstr>PowerPoint プレゼンテーション</vt:lpstr>
      <vt:lpstr>目　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  <vt:lpstr>PowerPoint プレゼンテーション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住中　恵子</cp:lastModifiedBy>
  <cp:revision>88</cp:revision>
  <dcterms:created xsi:type="dcterms:W3CDTF">2004-08-19T09:46:55Z</dcterms:created>
  <dcterms:modified xsi:type="dcterms:W3CDTF">2011-12-13T14:41:45Z</dcterms:modified>
</cp:coreProperties>
</file>