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68" r:id="rId2"/>
    <p:sldId id="269" r:id="rId3"/>
    <p:sldId id="282" r:id="rId4"/>
    <p:sldId id="271" r:id="rId5"/>
    <p:sldId id="283" r:id="rId6"/>
    <p:sldId id="280" r:id="rId7"/>
    <p:sldId id="284" r:id="rId8"/>
    <p:sldId id="285" r:id="rId9"/>
    <p:sldId id="281" r:id="rId10"/>
    <p:sldId id="286" r:id="rId11"/>
    <p:sldId id="287" r:id="rId12"/>
    <p:sldId id="288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CCFFCC"/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18" autoAdjust="0"/>
  </p:normalViewPr>
  <p:slideViewPr>
    <p:cSldViewPr>
      <p:cViewPr varScale="1">
        <p:scale>
          <a:sx n="76" d="100"/>
          <a:sy n="76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028DF3-01BC-4AC4-A19E-FE5A170520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0935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7" r="5768" b="6510"/>
          <a:stretch/>
        </p:blipFill>
        <p:spPr>
          <a:xfrm>
            <a:off x="4103759" y="2528900"/>
            <a:ext cx="5040241" cy="43291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4380" y="0"/>
            <a:ext cx="8169620" cy="2528888"/>
          </a:xfrm>
          <a:solidFill>
            <a:srgbClr val="009900">
              <a:alpha val="84000"/>
            </a:srgbClr>
          </a:solidFill>
        </p:spPr>
        <p:txBody>
          <a:bodyPr anchor="b" anchorCtr="0"/>
          <a:lstStyle>
            <a:lvl1pPr>
              <a:defRPr sz="4800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1770" y="2798930"/>
            <a:ext cx="5905500" cy="674495"/>
          </a:xfrm>
        </p:spPr>
        <p:txBody>
          <a:bodyPr anchor="ctr" anchorCtr="0"/>
          <a:lstStyle>
            <a:lvl1pPr marL="0" indent="0" algn="ctr">
              <a:buFontTx/>
              <a:buNone/>
              <a:defRPr>
                <a:solidFill>
                  <a:srgbClr val="0099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71550" cy="2528888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7" r="5768" b="6510"/>
          <a:stretch/>
        </p:blipFill>
        <p:spPr>
          <a:xfrm>
            <a:off x="6238647" y="-1"/>
            <a:ext cx="2891925" cy="248389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550" y="2458388"/>
            <a:ext cx="8172450" cy="1016108"/>
          </a:xfrm>
          <a:solidFill>
            <a:srgbClr val="009900">
              <a:alpha val="78000"/>
            </a:srgbClr>
          </a:solidFill>
        </p:spPr>
        <p:txBody>
          <a:bodyPr anchor="t"/>
          <a:lstStyle>
            <a:lvl1pPr algn="r">
              <a:defRPr sz="4000" b="1" cap="all"/>
            </a:lvl1pPr>
          </a:lstStyle>
          <a:p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71600" y="4104075"/>
            <a:ext cx="7772400" cy="2160240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3200">
                <a:solidFill>
                  <a:srgbClr val="0099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2483895"/>
            <a:ext cx="971550" cy="990600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7" r="5768" b="6510"/>
          <a:stretch/>
        </p:blipFill>
        <p:spPr>
          <a:xfrm>
            <a:off x="971550" y="1494941"/>
            <a:ext cx="2723078" cy="2338871"/>
          </a:xfrm>
          <a:prstGeom prst="rect">
            <a:avLst/>
          </a:prstGeom>
        </p:spPr>
      </p:pic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1493838"/>
            <a:ext cx="971550" cy="2339975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5775" y="2596408"/>
            <a:ext cx="8658225" cy="945105"/>
          </a:xfrm>
          <a:solidFill>
            <a:srgbClr val="009900">
              <a:alpha val="78000"/>
            </a:srgbClr>
          </a:solidFill>
        </p:spPr>
        <p:txBody>
          <a:bodyPr anchor="ctr" anchorCtr="0"/>
          <a:lstStyle>
            <a:lvl1pPr algn="l">
              <a:defRPr sz="4000" b="1" cap="all"/>
            </a:lvl1pPr>
          </a:lstStyle>
          <a:p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096724" y="4104075"/>
            <a:ext cx="7047275" cy="2160240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3200">
                <a:solidFill>
                  <a:srgbClr val="00990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19100" y="63281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92881" y="5454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920530" y="6481080"/>
            <a:ext cx="1196975" cy="368300"/>
          </a:xfrm>
        </p:spPr>
        <p:txBody>
          <a:bodyPr/>
          <a:lstStyle>
            <a:lvl1pPr algn="r">
              <a:defRPr/>
            </a:lvl1pPr>
          </a:lstStyle>
          <a:p>
            <a:fld id="{FF45D878-3322-4EA6-83C3-A42F99C31F0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0" y="0"/>
            <a:ext cx="385763" cy="728663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1586" y="0"/>
            <a:ext cx="7782414" cy="710908"/>
          </a:xfrm>
          <a:solidFill>
            <a:srgbClr val="009900">
              <a:alpha val="78000"/>
            </a:srgbClr>
          </a:solidFill>
        </p:spPr>
        <p:txBody>
          <a:bodyPr/>
          <a:lstStyle>
            <a:lvl1pPr algn="dist">
              <a:defRPr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0" y="6764338"/>
            <a:ext cx="9144000" cy="93662"/>
            <a:chOff x="0" y="6665913"/>
            <a:chExt cx="9144000" cy="93662"/>
          </a:xfrm>
        </p:grpSpPr>
        <p:sp>
          <p:nvSpPr>
            <p:cNvPr id="15" name="Rectangle 9"/>
            <p:cNvSpPr>
              <a:spLocks noChangeArrowheads="1"/>
            </p:cNvSpPr>
            <p:nvPr userDrawn="1"/>
          </p:nvSpPr>
          <p:spPr bwMode="auto">
            <a:xfrm flipV="1">
              <a:off x="0" y="6665913"/>
              <a:ext cx="7767638" cy="93662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Rectangle 10"/>
            <p:cNvSpPr>
              <a:spLocks noChangeArrowheads="1"/>
            </p:cNvSpPr>
            <p:nvPr userDrawn="1"/>
          </p:nvSpPr>
          <p:spPr bwMode="auto">
            <a:xfrm flipV="1">
              <a:off x="7137400" y="6669088"/>
              <a:ext cx="2006600" cy="90487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7" t="11050" r="5768" b="6510"/>
          <a:stretch/>
        </p:blipFill>
        <p:spPr>
          <a:xfrm>
            <a:off x="385763" y="0"/>
            <a:ext cx="971585" cy="735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9100" y="57245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6100" y="57245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47025" y="6489700"/>
            <a:ext cx="1196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8AAC00-550B-4E33-A3EB-39BCA2E3951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27100" y="98425"/>
            <a:ext cx="7065963" cy="679450"/>
          </a:xfrm>
          <a:prstGeom prst="rect">
            <a:avLst/>
          </a:prstGeom>
          <a:solidFill>
            <a:srgbClr val="009900">
              <a:alpha val="78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7" r="5768" b="6510"/>
          <a:stretch/>
        </p:blipFill>
        <p:spPr>
          <a:xfrm>
            <a:off x="4103759" y="2528900"/>
            <a:ext cx="5040241" cy="43291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36785" y="2618910"/>
            <a:ext cx="5905500" cy="674495"/>
          </a:xfrm>
        </p:spPr>
        <p:txBody>
          <a:bodyPr/>
          <a:lstStyle/>
          <a:p>
            <a:pPr algn="r"/>
            <a:endParaRPr kumimoji="1" lang="ja-JP" alt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06615" y="143635"/>
            <a:ext cx="5490610" cy="622300"/>
          </a:xfrm>
          <a:prstGeom prst="rect">
            <a:avLst/>
          </a:prstGeom>
          <a:solidFill>
            <a:schemeClr val="bg1">
              <a:alpha val="3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32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lang="ja-JP" altLang="ja-JP" sz="32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 bwMode="auto">
          <a:xfrm>
            <a:off x="4572000" y="5904275"/>
            <a:ext cx="4005445" cy="67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495055" y="8620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11560" y="242264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386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495055" y="8620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11560" y="242264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724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603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550" y="2478024"/>
            <a:ext cx="8172450" cy="996472"/>
          </a:xfrm>
        </p:spPr>
        <p:txBody>
          <a:bodyPr anchor="ctr" anchorCtr="0"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第１章</a:t>
            </a:r>
          </a:p>
          <a:p>
            <a:r>
              <a:rPr lang="ja-JP" altLang="en-US" dirty="0" smtClean="0"/>
              <a:t>第２章</a:t>
            </a:r>
          </a:p>
          <a:p>
            <a:r>
              <a:rPr kumimoji="1" lang="ja-JP" altLang="en-US" dirty="0" smtClean="0"/>
              <a:t>第３章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195" y="863715"/>
            <a:ext cx="2401887" cy="371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第１章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78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495055" y="8620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11560" y="242264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495055" y="8620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11560" y="242264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431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210" y="818710"/>
            <a:ext cx="2401887" cy="371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第２章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63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495055" y="8620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11560" y="242264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386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495055" y="8620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11560" y="242264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724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215" y="1010318"/>
            <a:ext cx="2401887" cy="370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第３章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586830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49</Words>
  <Application>Microsoft Office PowerPoint</Application>
  <PresentationFormat>画面に合わせる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PowerPoint プレゼンテーション</vt:lpstr>
      <vt:lpstr>目　次</vt:lpstr>
      <vt:lpstr>第１章</vt:lpstr>
      <vt:lpstr>PowerPoint プレゼンテーション</vt:lpstr>
      <vt:lpstr>PowerPoint プレゼンテーション</vt:lpstr>
      <vt:lpstr>第２章</vt:lpstr>
      <vt:lpstr>PowerPoint プレゼンテーション</vt:lpstr>
      <vt:lpstr>PowerPoint プレゼンテーション</vt:lpstr>
      <vt:lpstr>第３章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0</dc:title>
  <dc:creator>住中　光夫</dc:creator>
  <cp:lastModifiedBy>住中　恵子</cp:lastModifiedBy>
  <cp:revision>21</cp:revision>
  <dcterms:created xsi:type="dcterms:W3CDTF">2004-08-19T13:10:32Z</dcterms:created>
  <dcterms:modified xsi:type="dcterms:W3CDTF">2011-12-13T14:39:51Z</dcterms:modified>
</cp:coreProperties>
</file>