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48" r:id="rId1"/>
  </p:sldMasterIdLst>
  <p:notesMasterIdLst>
    <p:notesMasterId r:id="rId15"/>
  </p:notesMasterIdLst>
  <p:sldIdLst>
    <p:sldId id="275" r:id="rId2"/>
    <p:sldId id="276" r:id="rId3"/>
    <p:sldId id="277" r:id="rId4"/>
    <p:sldId id="281" r:id="rId5"/>
    <p:sldId id="282" r:id="rId6"/>
    <p:sldId id="278" r:id="rId7"/>
    <p:sldId id="283" r:id="rId8"/>
    <p:sldId id="284" r:id="rId9"/>
    <p:sldId id="279" r:id="rId10"/>
    <p:sldId id="285" r:id="rId11"/>
    <p:sldId id="286" r:id="rId12"/>
    <p:sldId id="289" r:id="rId13"/>
    <p:sldId id="290" r:id="rId14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BDF8F"/>
    <a:srgbClr val="7B7BC7"/>
    <a:srgbClr val="D07C7A"/>
    <a:srgbClr val="C7AE17"/>
    <a:srgbClr val="FFFF99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02" y="-25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media/image3.png>
</file>

<file path=ppt/media/image4.png>
</file>

<file path=ppt/media/image5.png>
</file>

<file path=ppt/media/image6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AAA307-8477-4EDC-9C45-15AE2D3BE4A0}" type="datetimeFigureOut">
              <a:rPr kumimoji="1" lang="ja-JP" altLang="en-US" smtClean="0"/>
              <a:t>2011/12/19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EF5D54D-0D0E-4B9B-B206-510D7E2AB9F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848746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表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 bwMode="gray">
          <a:xfrm>
            <a:off x="3198926" y="3724452"/>
            <a:ext cx="5951512" cy="504056"/>
          </a:xfrm>
          <a:solidFill>
            <a:schemeClr val="accent3">
              <a:lumMod val="40000"/>
              <a:lumOff val="60000"/>
            </a:schemeClr>
          </a:solidFill>
        </p:spPr>
        <p:txBody>
          <a:bodyPr>
            <a:noAutofit/>
          </a:bodyPr>
          <a:lstStyle>
            <a:lvl1pPr marL="0" indent="0" algn="dist">
              <a:buNone/>
              <a:defRPr sz="2800">
                <a:solidFill>
                  <a:schemeClr val="accent5">
                    <a:lumMod val="75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dirty="0" smtClean="0"/>
              <a:t>マスター サブタイトルの書式設定</a:t>
            </a:r>
            <a:endParaRPr kumimoji="1" lang="ja-JP" altLang="en-US" dirty="0"/>
          </a:p>
        </p:txBody>
      </p:sp>
      <p:sp>
        <p:nvSpPr>
          <p:cNvPr id="2" name="タイトル 1"/>
          <p:cNvSpPr>
            <a:spLocks noGrp="1"/>
          </p:cNvSpPr>
          <p:nvPr>
            <p:ph type="ctrTitle"/>
          </p:nvPr>
        </p:nvSpPr>
        <p:spPr bwMode="gray">
          <a:xfrm>
            <a:off x="285720" y="1844824"/>
            <a:ext cx="8858280" cy="1303565"/>
          </a:xfrm>
          <a:solidFill>
            <a:srgbClr val="7B7BC7"/>
          </a:solidFill>
        </p:spPr>
        <p:txBody>
          <a:bodyPr/>
          <a:lstStyle>
            <a:lvl1pPr algn="dist">
              <a:defRPr b="0">
                <a:solidFill>
                  <a:schemeClr val="bg1"/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6" name="正方形/長方形 5"/>
          <p:cNvSpPr/>
          <p:nvPr userDrawn="1"/>
        </p:nvSpPr>
        <p:spPr bwMode="gray">
          <a:xfrm>
            <a:off x="285720" y="3254316"/>
            <a:ext cx="8858280" cy="142876"/>
          </a:xfrm>
          <a:prstGeom prst="rect">
            <a:avLst/>
          </a:prstGeom>
          <a:solidFill>
            <a:srgbClr val="FBDF8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7" name="正方形/長方形 6"/>
          <p:cNvSpPr/>
          <p:nvPr userDrawn="1"/>
        </p:nvSpPr>
        <p:spPr bwMode="gray">
          <a:xfrm>
            <a:off x="0" y="1844824"/>
            <a:ext cx="214282" cy="1552368"/>
          </a:xfrm>
          <a:prstGeom prst="rect">
            <a:avLst/>
          </a:prstGeom>
          <a:solidFill>
            <a:srgbClr val="D07C7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2517978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05857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62276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04452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目次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 bwMode="gray">
          <a:xfrm>
            <a:off x="2768628" y="3501008"/>
            <a:ext cx="6404248" cy="2448272"/>
          </a:xfrm>
          <a:solidFill>
            <a:schemeClr val="accent3">
              <a:lumMod val="20000"/>
              <a:lumOff val="80000"/>
            </a:schemeClr>
          </a:solidFill>
        </p:spPr>
        <p:txBody>
          <a:bodyPr anchor="ctr" anchorCtr="0">
            <a:normAutofit/>
          </a:bodyPr>
          <a:lstStyle>
            <a:lvl1pPr marL="0" indent="0">
              <a:lnSpc>
                <a:spcPct val="150000"/>
              </a:lnSpc>
              <a:buNone/>
              <a:defRPr sz="2800">
                <a:solidFill>
                  <a:schemeClr val="accent5">
                    <a:lumMod val="5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 bwMode="gray">
          <a:xfrm>
            <a:off x="285720" y="1861165"/>
            <a:ext cx="4718328" cy="631731"/>
          </a:xfrm>
          <a:solidFill>
            <a:srgbClr val="7B7BC7"/>
          </a:solidFill>
        </p:spPr>
        <p:txBody>
          <a:bodyPr anchor="t">
            <a:noAutofit/>
          </a:bodyPr>
          <a:lstStyle>
            <a:lvl1pPr algn="ctr">
              <a:defRPr sz="3200" b="0" cap="all">
                <a:solidFill>
                  <a:schemeClr val="bg1"/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7" name="正方形/長方形 6"/>
          <p:cNvSpPr/>
          <p:nvPr userDrawn="1"/>
        </p:nvSpPr>
        <p:spPr bwMode="gray">
          <a:xfrm>
            <a:off x="285720" y="2571744"/>
            <a:ext cx="8858280" cy="142876"/>
          </a:xfrm>
          <a:prstGeom prst="rect">
            <a:avLst/>
          </a:prstGeom>
          <a:solidFill>
            <a:srgbClr val="FBDF8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0" name="正方形/長方形 9"/>
          <p:cNvSpPr/>
          <p:nvPr userDrawn="1"/>
        </p:nvSpPr>
        <p:spPr bwMode="gray">
          <a:xfrm>
            <a:off x="0" y="1857364"/>
            <a:ext cx="214282" cy="857256"/>
          </a:xfrm>
          <a:prstGeom prst="rect">
            <a:avLst/>
          </a:prstGeom>
          <a:solidFill>
            <a:srgbClr val="D07C7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3680925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章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 userDrawn="1"/>
        </p:nvSpPr>
        <p:spPr bwMode="gray">
          <a:xfrm>
            <a:off x="0" y="0"/>
            <a:ext cx="9144000" cy="2428868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 bwMode="gray">
          <a:xfrm>
            <a:off x="899592" y="3284984"/>
            <a:ext cx="6404248" cy="2448272"/>
          </a:xfrm>
          <a:solidFill>
            <a:schemeClr val="bg1"/>
          </a:solidFill>
        </p:spPr>
        <p:txBody>
          <a:bodyPr anchor="ctr" anchorCtr="0">
            <a:normAutofit/>
          </a:bodyPr>
          <a:lstStyle>
            <a:lvl1pPr marL="0" indent="0">
              <a:lnSpc>
                <a:spcPct val="150000"/>
              </a:lnSpc>
              <a:buNone/>
              <a:defRPr sz="2400">
                <a:solidFill>
                  <a:schemeClr val="accent5">
                    <a:lumMod val="50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マスター テキストの書式設定</a:t>
            </a: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 bwMode="gray">
          <a:xfrm>
            <a:off x="327326" y="1648655"/>
            <a:ext cx="8816673" cy="631731"/>
          </a:xfrm>
          <a:solidFill>
            <a:srgbClr val="7B7BC7"/>
          </a:solidFill>
        </p:spPr>
        <p:txBody>
          <a:bodyPr anchor="t">
            <a:noAutofit/>
          </a:bodyPr>
          <a:lstStyle>
            <a:lvl1pPr algn="l">
              <a:defRPr sz="3200" b="0" cap="all">
                <a:solidFill>
                  <a:schemeClr val="bg1"/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9" name="正方形/長方形 8"/>
          <p:cNvSpPr/>
          <p:nvPr userDrawn="1"/>
        </p:nvSpPr>
        <p:spPr bwMode="gray">
          <a:xfrm>
            <a:off x="0" y="2357430"/>
            <a:ext cx="9144000" cy="142876"/>
          </a:xfrm>
          <a:prstGeom prst="rect">
            <a:avLst/>
          </a:prstGeom>
          <a:solidFill>
            <a:srgbClr val="FBDF8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1" name="正方形/長方形 10"/>
          <p:cNvSpPr/>
          <p:nvPr userDrawn="1"/>
        </p:nvSpPr>
        <p:spPr bwMode="gray">
          <a:xfrm>
            <a:off x="0" y="1643050"/>
            <a:ext cx="214282" cy="642942"/>
          </a:xfrm>
          <a:prstGeom prst="rect">
            <a:avLst/>
          </a:prstGeom>
          <a:solidFill>
            <a:srgbClr val="D07C7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3237798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本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179512" y="5733256"/>
            <a:ext cx="2133600" cy="365125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179512" y="6237312"/>
            <a:ext cx="2895600" cy="365125"/>
          </a:xfrm>
        </p:spPr>
        <p:txBody>
          <a:bodyPr/>
          <a:lstStyle/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8532440" y="6592267"/>
            <a:ext cx="611560" cy="265733"/>
          </a:xfrm>
        </p:spPr>
        <p:txBody>
          <a:bodyPr/>
          <a:lstStyle>
            <a:lvl1pPr algn="ctr">
              <a:defRPr/>
            </a:lvl1pPr>
          </a:lstStyle>
          <a:p>
            <a:fld id="{F955537F-92B3-43CD-9001-5B5F46056014}" type="slidenum">
              <a:rPr lang="ja-JP" altLang="en-US" smtClean="0"/>
              <a:pPr/>
              <a:t>‹#›</a:t>
            </a:fld>
            <a:endParaRPr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 bwMode="gray">
          <a:xfrm>
            <a:off x="971600" y="0"/>
            <a:ext cx="8157410" cy="734518"/>
          </a:xfrm>
          <a:solidFill>
            <a:srgbClr val="7B7BC7"/>
          </a:solidFill>
        </p:spPr>
        <p:txBody>
          <a:bodyPr>
            <a:normAutofit/>
          </a:bodyPr>
          <a:lstStyle>
            <a:lvl1pPr algn="dist">
              <a:defRPr sz="3600">
                <a:solidFill>
                  <a:schemeClr val="bg1"/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1" name="正方形/長方形 10"/>
          <p:cNvSpPr/>
          <p:nvPr userDrawn="1"/>
        </p:nvSpPr>
        <p:spPr bwMode="gray">
          <a:xfrm>
            <a:off x="0" y="0"/>
            <a:ext cx="857224" cy="785818"/>
          </a:xfrm>
          <a:prstGeom prst="rect">
            <a:avLst/>
          </a:prstGeom>
          <a:solidFill>
            <a:srgbClr val="D07C7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2" name="正方形/長方形 11"/>
          <p:cNvSpPr/>
          <p:nvPr userDrawn="1"/>
        </p:nvSpPr>
        <p:spPr bwMode="gray">
          <a:xfrm>
            <a:off x="0" y="844520"/>
            <a:ext cx="9144000" cy="84150"/>
          </a:xfrm>
          <a:prstGeom prst="rect">
            <a:avLst/>
          </a:prstGeom>
          <a:solidFill>
            <a:srgbClr val="FBDF8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3" name="正方形/長方形 12"/>
          <p:cNvSpPr/>
          <p:nvPr userDrawn="1"/>
        </p:nvSpPr>
        <p:spPr>
          <a:xfrm>
            <a:off x="4000500" y="6597650"/>
            <a:ext cx="5143500" cy="46038"/>
          </a:xfrm>
          <a:prstGeom prst="rect">
            <a:avLst/>
          </a:prstGeom>
          <a:solidFill>
            <a:srgbClr val="FBDF8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35525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90055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75553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315489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257991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5902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69115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62" r:id="rId3"/>
    <p:sldLayoutId id="2147483654" r:id="rId4"/>
    <p:sldLayoutId id="2147483650" r:id="rId5"/>
    <p:sldLayoutId id="2147483652" r:id="rId6"/>
    <p:sldLayoutId id="2147483653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7" Type="http://schemas.openxmlformats.org/officeDocument/2006/relationships/image" Target="../media/image6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8.xml"/><Relationship Id="rId6" Type="http://schemas.openxmlformats.org/officeDocument/2006/relationships/image" Target="../media/image5.png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1"/>
          <p:cNvSpPr>
            <a:spLocks noGrp="1"/>
          </p:cNvSpPr>
          <p:nvPr>
            <p:ph type="subTitle" idx="1"/>
          </p:nvPr>
        </p:nvSpPr>
        <p:spPr bwMode="gray"/>
        <p:txBody>
          <a:bodyPr/>
          <a:lstStyle/>
          <a:p>
            <a:endParaRPr kumimoji="1"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ctrTitle"/>
          </p:nvPr>
        </p:nvSpPr>
        <p:spPr bwMode="gray"/>
        <p:txBody>
          <a:bodyPr/>
          <a:lstStyle/>
          <a:p>
            <a:endParaRPr kumimoji="1" lang="ja-JP" altLang="en-US" dirty="0"/>
          </a:p>
        </p:txBody>
      </p:sp>
      <p:sp>
        <p:nvSpPr>
          <p:cNvPr id="4" name="正方形/長方形 3"/>
          <p:cNvSpPr/>
          <p:nvPr/>
        </p:nvSpPr>
        <p:spPr bwMode="gray">
          <a:xfrm>
            <a:off x="107504" y="188640"/>
            <a:ext cx="5760640" cy="432048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800" dirty="0" smtClean="0">
                <a:solidFill>
                  <a:schemeClr val="accent1">
                    <a:lumMod val="75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宛先・提出先を入力</a:t>
            </a:r>
            <a:endParaRPr kumimoji="1" lang="ja-JP" altLang="en-US" sz="2800" dirty="0">
              <a:solidFill>
                <a:schemeClr val="accent1">
                  <a:lumMod val="75000"/>
                </a:schemeClr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5" name="サブタイトル 1"/>
          <p:cNvSpPr txBox="1">
            <a:spLocks/>
          </p:cNvSpPr>
          <p:nvPr/>
        </p:nvSpPr>
        <p:spPr bwMode="gray">
          <a:xfrm>
            <a:off x="4283968" y="5949280"/>
            <a:ext cx="4464496" cy="5040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75000"/>
                  </a:schemeClr>
                </a:solidFill>
                <a:effectLst/>
                <a:uLnTx/>
                <a:uFillTx/>
                <a:latin typeface="HGP創英角ｺﾞｼｯｸUB" pitchFamily="50" charset="-128"/>
                <a:ea typeface="HGP創英角ｺﾞｼｯｸUB" pitchFamily="50" charset="-128"/>
                <a:cs typeface="+mn-cs"/>
              </a:rPr>
              <a:t>会社名・部署名を入力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uLnTx/>
              <a:uFillTx/>
              <a:latin typeface="HGP創英角ｺﾞｼｯｸUB" pitchFamily="50" charset="-128"/>
              <a:ea typeface="HGP創英角ｺﾞｼｯｸUB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8093528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9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kumimoji="1" lang="ja-JP" altLang="en-US" sz="3200" dirty="0"/>
          </a:p>
        </p:txBody>
      </p:sp>
      <p:sp>
        <p:nvSpPr>
          <p:cNvPr id="4" name="テキスト ボックス 3"/>
          <p:cNvSpPr txBox="1"/>
          <p:nvPr/>
        </p:nvSpPr>
        <p:spPr bwMode="gray">
          <a:xfrm>
            <a:off x="179512" y="179929"/>
            <a:ext cx="57606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dirty="0" smtClean="0"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sz="32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/>
          <p:cNvSpPr txBox="1"/>
          <p:nvPr/>
        </p:nvSpPr>
        <p:spPr bwMode="gray">
          <a:xfrm>
            <a:off x="-13263" y="0"/>
            <a:ext cx="72487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 smtClean="0">
                <a:solidFill>
                  <a:schemeClr val="bg1"/>
                </a:solidFill>
                <a:latin typeface="+mj-ea"/>
                <a:ea typeface="+mj-ea"/>
              </a:rPr>
              <a:t>第</a:t>
            </a:r>
            <a:r>
              <a:rPr kumimoji="1" lang="en-US" altLang="ja-JP" sz="1600" dirty="0" smtClean="0">
                <a:solidFill>
                  <a:schemeClr val="bg1"/>
                </a:solidFill>
                <a:latin typeface="+mj-ea"/>
                <a:ea typeface="+mj-ea"/>
              </a:rPr>
              <a:t>3</a:t>
            </a:r>
            <a:r>
              <a:rPr kumimoji="1" lang="ja-JP" altLang="en-US" sz="1600" dirty="0" smtClean="0">
                <a:solidFill>
                  <a:schemeClr val="bg1"/>
                </a:solidFill>
                <a:latin typeface="+mj-ea"/>
                <a:ea typeface="+mj-ea"/>
              </a:rPr>
              <a:t>章</a:t>
            </a:r>
            <a:endParaRPr kumimoji="1" lang="ja-JP" altLang="en-US" sz="1600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458189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10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kumimoji="1" lang="ja-JP" altLang="en-US" sz="3200"/>
          </a:p>
        </p:txBody>
      </p:sp>
      <p:sp>
        <p:nvSpPr>
          <p:cNvPr id="4" name="テキスト ボックス 3"/>
          <p:cNvSpPr txBox="1"/>
          <p:nvPr/>
        </p:nvSpPr>
        <p:spPr bwMode="gray">
          <a:xfrm>
            <a:off x="179512" y="179929"/>
            <a:ext cx="57606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dirty="0" smtClean="0"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sz="32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/>
          <p:cNvSpPr txBox="1"/>
          <p:nvPr/>
        </p:nvSpPr>
        <p:spPr bwMode="gray">
          <a:xfrm>
            <a:off x="-13263" y="0"/>
            <a:ext cx="72487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 smtClean="0">
                <a:solidFill>
                  <a:schemeClr val="bg1"/>
                </a:solidFill>
                <a:latin typeface="+mj-ea"/>
                <a:ea typeface="+mj-ea"/>
              </a:rPr>
              <a:t>第</a:t>
            </a:r>
            <a:r>
              <a:rPr kumimoji="1" lang="en-US" altLang="ja-JP" sz="1600" dirty="0" smtClean="0">
                <a:solidFill>
                  <a:schemeClr val="bg1"/>
                </a:solidFill>
                <a:latin typeface="+mj-ea"/>
                <a:ea typeface="+mj-ea"/>
              </a:rPr>
              <a:t>3</a:t>
            </a:r>
            <a:r>
              <a:rPr kumimoji="1" lang="ja-JP" altLang="en-US" sz="1600" dirty="0" smtClean="0">
                <a:solidFill>
                  <a:schemeClr val="bg1"/>
                </a:solidFill>
                <a:latin typeface="+mj-ea"/>
                <a:ea typeface="+mj-ea"/>
              </a:rPr>
              <a:t>章</a:t>
            </a:r>
            <a:endParaRPr kumimoji="1" lang="ja-JP" altLang="en-US" sz="1600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657306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11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 bwMode="gray"/>
        <p:txBody>
          <a:bodyPr>
            <a:normAutofit/>
          </a:bodyPr>
          <a:lstStyle/>
          <a:p>
            <a:pPr algn="ctr"/>
            <a:r>
              <a:rPr kumimoji="1" lang="ja-JP" altLang="en-US" sz="3200" dirty="0" smtClean="0"/>
              <a:t>ま　と　め</a:t>
            </a:r>
            <a:endParaRPr kumimoji="1" lang="ja-JP" altLang="en-US" sz="3200" dirty="0"/>
          </a:p>
        </p:txBody>
      </p:sp>
    </p:spTree>
    <p:extLst>
      <p:ext uri="{BB962C8B-B14F-4D97-AF65-F5344CB8AC3E}">
        <p14:creationId xmlns:p14="http://schemas.microsoft.com/office/powerpoint/2010/main" val="13891117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/>
          <a:srcRect l="39854" t="36533" r="42824" b="9799"/>
          <a:stretch>
            <a:fillRect/>
          </a:stretch>
        </p:blipFill>
        <p:spPr bwMode="gray">
          <a:xfrm>
            <a:off x="1187571" y="244864"/>
            <a:ext cx="1381634" cy="29606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6" name="Picture 3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0505" t="25089" r="36504" b="30618"/>
          <a:stretch/>
        </p:blipFill>
        <p:spPr bwMode="auto">
          <a:xfrm>
            <a:off x="3191710" y="40095"/>
            <a:ext cx="2629940" cy="337018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7" name="Picture 2"/>
          <p:cNvPicPr>
            <a:picLocks noChangeAspect="1" noChangeArrowheads="1"/>
          </p:cNvPicPr>
          <p:nvPr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5583" t="24959" r="35144" b="32176"/>
          <a:stretch/>
        </p:blipFill>
        <p:spPr bwMode="auto">
          <a:xfrm>
            <a:off x="6444155" y="94416"/>
            <a:ext cx="2333562" cy="326153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" name="Picture 2"/>
          <p:cNvPicPr>
            <a:picLocks noChangeAspect="1" noChangeArrowheads="1"/>
          </p:cNvPicPr>
          <p:nvPr/>
        </p:nvPicPr>
        <p:blipFill rotWithShape="1"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5842" t="25775" r="35843" b="32584"/>
          <a:stretch/>
        </p:blipFill>
        <p:spPr bwMode="auto">
          <a:xfrm>
            <a:off x="533821" y="3429000"/>
            <a:ext cx="2257192" cy="31683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5475" t="24875" r="34897" b="31330"/>
          <a:stretch/>
        </p:blipFill>
        <p:spPr bwMode="auto">
          <a:xfrm>
            <a:off x="3386719" y="3428999"/>
            <a:ext cx="2329537" cy="328654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568" t="23015" r="33779" b="31187"/>
          <a:stretch/>
        </p:blipFill>
        <p:spPr bwMode="auto">
          <a:xfrm>
            <a:off x="6228184" y="3372373"/>
            <a:ext cx="2376264" cy="328160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3800472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 bwMode="gray">
          <a:xfrm>
            <a:off x="2776264" y="3429000"/>
            <a:ext cx="6404248" cy="2520280"/>
          </a:xfrm>
        </p:spPr>
        <p:txBody>
          <a:bodyPr>
            <a:normAutofit/>
          </a:bodyPr>
          <a:lstStyle/>
          <a:p>
            <a:pPr>
              <a:defRPr/>
            </a:pPr>
            <a:r>
              <a:rPr lang="ja-JP" altLang="en-US" dirty="0">
                <a:solidFill>
                  <a:schemeClr val="accent1">
                    <a:lumMod val="75000"/>
                  </a:schemeClr>
                </a:solidFill>
              </a:rPr>
              <a:t>第１章</a:t>
            </a:r>
          </a:p>
          <a:p>
            <a:pPr>
              <a:defRPr/>
            </a:pPr>
            <a:r>
              <a:rPr lang="ja-JP" altLang="en-US" dirty="0">
                <a:solidFill>
                  <a:schemeClr val="accent1">
                    <a:lumMod val="75000"/>
                  </a:schemeClr>
                </a:solidFill>
              </a:rPr>
              <a:t>第２章</a:t>
            </a:r>
          </a:p>
          <a:p>
            <a:pPr>
              <a:defRPr/>
            </a:pPr>
            <a:r>
              <a:rPr lang="ja-JP" altLang="en-US" dirty="0" smtClean="0">
                <a:solidFill>
                  <a:schemeClr val="accent1">
                    <a:lumMod val="75000"/>
                  </a:schemeClr>
                </a:solidFill>
              </a:rPr>
              <a:t>第３章</a:t>
            </a:r>
            <a:endParaRPr lang="ja-JP" altLang="en-US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 bwMode="gray"/>
        <p:txBody>
          <a:bodyPr anchor="ctr" anchorCtr="0"/>
          <a:lstStyle/>
          <a:p>
            <a:r>
              <a:rPr lang="ja-JP" altLang="en-US" sz="4000" dirty="0" smtClean="0"/>
              <a:t>目　次</a:t>
            </a:r>
            <a:endParaRPr kumimoji="1" lang="ja-JP" altLang="en-US" sz="4000" dirty="0"/>
          </a:p>
        </p:txBody>
      </p:sp>
    </p:spTree>
    <p:extLst>
      <p:ext uri="{BB962C8B-B14F-4D97-AF65-F5344CB8AC3E}">
        <p14:creationId xmlns:p14="http://schemas.microsoft.com/office/powerpoint/2010/main" val="31838970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/>
          <a:srcRect l="39854" t="36533" r="42824" b="9799"/>
          <a:stretch>
            <a:fillRect/>
          </a:stretch>
        </p:blipFill>
        <p:spPr bwMode="gray">
          <a:xfrm>
            <a:off x="6286512" y="214290"/>
            <a:ext cx="2000264" cy="42862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 bwMode="gray">
          <a:xfrm>
            <a:off x="996914" y="3636474"/>
            <a:ext cx="6404248" cy="1728192"/>
          </a:xfrm>
          <a:noFill/>
        </p:spPr>
        <p:txBody>
          <a:bodyPr/>
          <a:lstStyle/>
          <a:p>
            <a:r>
              <a:rPr kumimoji="1" lang="ja-JP" altLang="en-US" dirty="0" smtClean="0"/>
              <a:t>１</a:t>
            </a:r>
          </a:p>
          <a:p>
            <a:r>
              <a:rPr lang="ja-JP" altLang="en-US" dirty="0" smtClean="0"/>
              <a:t>２</a:t>
            </a:r>
            <a:endParaRPr kumimoji="1" lang="ja-JP" altLang="en-US" dirty="0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 bwMode="gray"/>
        <p:txBody>
          <a:bodyPr/>
          <a:lstStyle/>
          <a:p>
            <a:endParaRPr kumimoji="1" lang="ja-JP" altLang="en-US" sz="3600" dirty="0"/>
          </a:p>
        </p:txBody>
      </p:sp>
      <p:sp>
        <p:nvSpPr>
          <p:cNvPr id="4" name="テキスト ボックス 3"/>
          <p:cNvSpPr txBox="1"/>
          <p:nvPr/>
        </p:nvSpPr>
        <p:spPr bwMode="gray">
          <a:xfrm>
            <a:off x="323528" y="592812"/>
            <a:ext cx="1845377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000" dirty="0" smtClean="0">
                <a:solidFill>
                  <a:schemeClr val="accent1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ja-JP" altLang="en-US" sz="6600" dirty="0" smtClean="0">
                <a:solidFill>
                  <a:schemeClr val="accent1">
                    <a:lumMod val="50000"/>
                  </a:schemeClr>
                </a:solidFill>
                <a:latin typeface="+mj-ea"/>
                <a:ea typeface="+mj-ea"/>
              </a:rPr>
              <a:t>１</a:t>
            </a:r>
            <a:r>
              <a:rPr kumimoji="1" lang="ja-JP" altLang="en-US" sz="4000" dirty="0" smtClean="0">
                <a:solidFill>
                  <a:schemeClr val="accent1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4000" dirty="0">
              <a:solidFill>
                <a:schemeClr val="accent1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0474133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3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kumimoji="1" lang="ja-JP" altLang="en-US" sz="3200" dirty="0"/>
          </a:p>
        </p:txBody>
      </p:sp>
      <p:sp>
        <p:nvSpPr>
          <p:cNvPr id="4" name="テキスト ボックス 3"/>
          <p:cNvSpPr txBox="1"/>
          <p:nvPr/>
        </p:nvSpPr>
        <p:spPr bwMode="gray">
          <a:xfrm>
            <a:off x="179512" y="179929"/>
            <a:ext cx="57606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dirty="0" smtClean="0"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sz="32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/>
          <p:cNvSpPr txBox="1"/>
          <p:nvPr/>
        </p:nvSpPr>
        <p:spPr bwMode="gray">
          <a:xfrm>
            <a:off x="-13263" y="0"/>
            <a:ext cx="74892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 smtClean="0">
                <a:solidFill>
                  <a:schemeClr val="bg1"/>
                </a:solidFill>
                <a:latin typeface="+mj-ea"/>
                <a:ea typeface="+mj-ea"/>
              </a:rPr>
              <a:t>第１章</a:t>
            </a:r>
            <a:endParaRPr kumimoji="1" lang="ja-JP" altLang="en-US" sz="1600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041763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4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kumimoji="1" lang="ja-JP" altLang="en-US" sz="3200" dirty="0"/>
          </a:p>
        </p:txBody>
      </p:sp>
      <p:sp>
        <p:nvSpPr>
          <p:cNvPr id="4" name="テキスト ボックス 3"/>
          <p:cNvSpPr txBox="1"/>
          <p:nvPr/>
        </p:nvSpPr>
        <p:spPr bwMode="gray">
          <a:xfrm>
            <a:off x="179512" y="179929"/>
            <a:ext cx="57606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dirty="0" smtClean="0"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sz="32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/>
          <p:cNvSpPr txBox="1"/>
          <p:nvPr/>
        </p:nvSpPr>
        <p:spPr bwMode="gray">
          <a:xfrm>
            <a:off x="-13263" y="0"/>
            <a:ext cx="74892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 smtClean="0">
                <a:solidFill>
                  <a:schemeClr val="bg1"/>
                </a:solidFill>
                <a:latin typeface="+mj-ea"/>
                <a:ea typeface="+mj-ea"/>
              </a:rPr>
              <a:t>第１章</a:t>
            </a:r>
            <a:endParaRPr kumimoji="1" lang="ja-JP" altLang="en-US" sz="1600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2635102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0505" t="25089" r="36504" b="30618"/>
          <a:stretch/>
        </p:blipFill>
        <p:spPr bwMode="auto">
          <a:xfrm>
            <a:off x="5036695" y="0"/>
            <a:ext cx="3807502" cy="487918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996914" y="3636474"/>
            <a:ext cx="6404248" cy="1728192"/>
          </a:xfrm>
          <a:noFill/>
        </p:spPr>
        <p:txBody>
          <a:bodyPr/>
          <a:lstStyle/>
          <a:p>
            <a:r>
              <a:rPr kumimoji="1" lang="ja-JP" altLang="en-US" dirty="0" smtClean="0"/>
              <a:t>１</a:t>
            </a:r>
          </a:p>
          <a:p>
            <a:r>
              <a:rPr lang="ja-JP" altLang="en-US" dirty="0" smtClean="0"/>
              <a:t>２</a:t>
            </a:r>
            <a:endParaRPr kumimoji="1" lang="ja-JP" altLang="en-US" dirty="0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 bwMode="gray"/>
        <p:txBody>
          <a:bodyPr/>
          <a:lstStyle/>
          <a:p>
            <a:endParaRPr kumimoji="1" lang="ja-JP" altLang="en-US" sz="3600" dirty="0"/>
          </a:p>
        </p:txBody>
      </p:sp>
      <p:sp>
        <p:nvSpPr>
          <p:cNvPr id="8" name="テキスト ボックス 7"/>
          <p:cNvSpPr txBox="1"/>
          <p:nvPr/>
        </p:nvSpPr>
        <p:spPr bwMode="gray">
          <a:xfrm>
            <a:off x="323528" y="592812"/>
            <a:ext cx="174278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000" dirty="0" smtClean="0">
                <a:solidFill>
                  <a:schemeClr val="accent1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en-US" altLang="ja-JP" sz="6600" dirty="0" smtClean="0">
                <a:solidFill>
                  <a:schemeClr val="accent1">
                    <a:lumMod val="50000"/>
                  </a:schemeClr>
                </a:solidFill>
                <a:latin typeface="+mj-ea"/>
                <a:ea typeface="+mj-ea"/>
              </a:rPr>
              <a:t>2</a:t>
            </a:r>
            <a:r>
              <a:rPr kumimoji="1" lang="ja-JP" altLang="en-US" sz="4000" dirty="0" smtClean="0">
                <a:solidFill>
                  <a:schemeClr val="accent1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4000" dirty="0">
              <a:solidFill>
                <a:schemeClr val="accent1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1330600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6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kumimoji="1" lang="ja-JP" altLang="en-US" sz="3200"/>
          </a:p>
        </p:txBody>
      </p:sp>
      <p:sp>
        <p:nvSpPr>
          <p:cNvPr id="4" name="テキスト ボックス 3"/>
          <p:cNvSpPr txBox="1"/>
          <p:nvPr/>
        </p:nvSpPr>
        <p:spPr bwMode="gray">
          <a:xfrm>
            <a:off x="179512" y="179929"/>
            <a:ext cx="57606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dirty="0" smtClean="0"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sz="32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/>
          <p:cNvSpPr txBox="1"/>
          <p:nvPr/>
        </p:nvSpPr>
        <p:spPr bwMode="gray">
          <a:xfrm>
            <a:off x="-13263" y="0"/>
            <a:ext cx="72487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 smtClean="0">
                <a:solidFill>
                  <a:schemeClr val="bg1"/>
                </a:solidFill>
                <a:latin typeface="+mj-ea"/>
                <a:ea typeface="+mj-ea"/>
              </a:rPr>
              <a:t>第</a:t>
            </a:r>
            <a:r>
              <a:rPr kumimoji="1" lang="en-US" altLang="ja-JP" sz="1600" dirty="0" smtClean="0">
                <a:solidFill>
                  <a:schemeClr val="bg1"/>
                </a:solidFill>
                <a:latin typeface="+mj-ea"/>
                <a:ea typeface="+mj-ea"/>
              </a:rPr>
              <a:t>2</a:t>
            </a:r>
            <a:r>
              <a:rPr kumimoji="1" lang="ja-JP" altLang="en-US" sz="1600" dirty="0" smtClean="0">
                <a:solidFill>
                  <a:schemeClr val="bg1"/>
                </a:solidFill>
                <a:latin typeface="+mj-ea"/>
                <a:ea typeface="+mj-ea"/>
              </a:rPr>
              <a:t>章</a:t>
            </a:r>
            <a:endParaRPr kumimoji="1" lang="ja-JP" altLang="en-US" sz="1600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458189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7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kumimoji="1" lang="ja-JP" altLang="en-US" sz="3200"/>
          </a:p>
        </p:txBody>
      </p:sp>
      <p:sp>
        <p:nvSpPr>
          <p:cNvPr id="4" name="テキスト ボックス 3"/>
          <p:cNvSpPr txBox="1"/>
          <p:nvPr/>
        </p:nvSpPr>
        <p:spPr bwMode="gray">
          <a:xfrm>
            <a:off x="179512" y="179929"/>
            <a:ext cx="57606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dirty="0" smtClean="0"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sz="32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/>
          <p:cNvSpPr txBox="1"/>
          <p:nvPr/>
        </p:nvSpPr>
        <p:spPr bwMode="gray">
          <a:xfrm>
            <a:off x="-13263" y="0"/>
            <a:ext cx="72487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 smtClean="0">
                <a:solidFill>
                  <a:schemeClr val="bg1"/>
                </a:solidFill>
                <a:latin typeface="+mj-ea"/>
                <a:ea typeface="+mj-ea"/>
              </a:rPr>
              <a:t>第</a:t>
            </a:r>
            <a:r>
              <a:rPr kumimoji="1" lang="en-US" altLang="ja-JP" sz="1600" dirty="0" smtClean="0">
                <a:solidFill>
                  <a:schemeClr val="bg1"/>
                </a:solidFill>
                <a:latin typeface="+mj-ea"/>
                <a:ea typeface="+mj-ea"/>
              </a:rPr>
              <a:t>2</a:t>
            </a:r>
            <a:r>
              <a:rPr kumimoji="1" lang="ja-JP" altLang="en-US" sz="1600" dirty="0" smtClean="0">
                <a:solidFill>
                  <a:schemeClr val="bg1"/>
                </a:solidFill>
                <a:latin typeface="+mj-ea"/>
                <a:ea typeface="+mj-ea"/>
              </a:rPr>
              <a:t>章</a:t>
            </a:r>
            <a:endParaRPr kumimoji="1" lang="ja-JP" altLang="en-US" sz="1600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657306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5583" t="24959" r="35144" b="32176"/>
          <a:stretch/>
        </p:blipFill>
        <p:spPr bwMode="auto">
          <a:xfrm>
            <a:off x="5597433" y="33223"/>
            <a:ext cx="3378421" cy="472190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996914" y="3636474"/>
            <a:ext cx="6404248" cy="1728192"/>
          </a:xfrm>
          <a:noFill/>
        </p:spPr>
        <p:txBody>
          <a:bodyPr/>
          <a:lstStyle/>
          <a:p>
            <a:r>
              <a:rPr kumimoji="1" lang="ja-JP" altLang="en-US" dirty="0" smtClean="0"/>
              <a:t>１</a:t>
            </a:r>
          </a:p>
          <a:p>
            <a:r>
              <a:rPr lang="ja-JP" altLang="en-US" dirty="0" smtClean="0"/>
              <a:t>２</a:t>
            </a:r>
            <a:endParaRPr kumimoji="1" lang="ja-JP" altLang="en-US" dirty="0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 bwMode="gray"/>
        <p:txBody>
          <a:bodyPr/>
          <a:lstStyle/>
          <a:p>
            <a:endParaRPr kumimoji="1" lang="ja-JP" altLang="en-US" sz="3600" dirty="0"/>
          </a:p>
        </p:txBody>
      </p:sp>
      <p:sp>
        <p:nvSpPr>
          <p:cNvPr id="7" name="テキスト ボックス 6"/>
          <p:cNvSpPr txBox="1"/>
          <p:nvPr/>
        </p:nvSpPr>
        <p:spPr bwMode="gray">
          <a:xfrm>
            <a:off x="323528" y="592812"/>
            <a:ext cx="174278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000" dirty="0" smtClean="0">
                <a:solidFill>
                  <a:schemeClr val="accent1">
                    <a:lumMod val="50000"/>
                  </a:schemeClr>
                </a:solidFill>
                <a:latin typeface="+mj-ea"/>
                <a:ea typeface="+mj-ea"/>
              </a:rPr>
              <a:t>第</a:t>
            </a:r>
            <a:r>
              <a:rPr kumimoji="1" lang="en-US" altLang="ja-JP" sz="6600" dirty="0" smtClean="0">
                <a:solidFill>
                  <a:schemeClr val="accent1">
                    <a:lumMod val="50000"/>
                  </a:schemeClr>
                </a:solidFill>
                <a:latin typeface="+mj-ea"/>
                <a:ea typeface="+mj-ea"/>
              </a:rPr>
              <a:t>3</a:t>
            </a:r>
            <a:r>
              <a:rPr kumimoji="1" lang="ja-JP" altLang="en-US" sz="4000" dirty="0" smtClean="0">
                <a:solidFill>
                  <a:schemeClr val="accent1">
                    <a:lumMod val="50000"/>
                  </a:schemeClr>
                </a:solidFill>
                <a:latin typeface="+mj-ea"/>
                <a:ea typeface="+mj-ea"/>
              </a:rPr>
              <a:t>章</a:t>
            </a:r>
            <a:endParaRPr kumimoji="1" lang="ja-JP" altLang="en-US" sz="4000" dirty="0">
              <a:solidFill>
                <a:schemeClr val="accent1">
                  <a:lumMod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1234618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2">
      <a:majorFont>
        <a:latin typeface="Calibri"/>
        <a:ea typeface="HGP創英角ｺﾞｼｯｸUB"/>
        <a:cs typeface=""/>
      </a:majorFont>
      <a:minorFont>
        <a:latin typeface="Calibri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131</TotalTime>
  <Words>51</Words>
  <Application>Microsoft Office PowerPoint</Application>
  <PresentationFormat>画面に合わせる (4:3)</PresentationFormat>
  <Paragraphs>35</Paragraphs>
  <Slides>13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13</vt:i4>
      </vt:variant>
    </vt:vector>
  </HeadingPairs>
  <TitlesOfParts>
    <vt:vector size="14" baseType="lpstr">
      <vt:lpstr>Office ​​テーマ</vt:lpstr>
      <vt:lpstr>PowerPoint プレゼンテーション</vt:lpstr>
      <vt:lpstr>目　次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ま　と　め</vt:lpstr>
      <vt:lpstr>PowerPoint プレゼンテーション</vt:lpstr>
    </vt:vector>
  </TitlesOfParts>
  <Company>システムリサーチ＆コンサルト株式会社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suminaka</dc:creator>
  <cp:lastModifiedBy>住中　恵子</cp:lastModifiedBy>
  <cp:revision>21</cp:revision>
  <dcterms:created xsi:type="dcterms:W3CDTF">2011-09-28T12:39:41Z</dcterms:created>
  <dcterms:modified xsi:type="dcterms:W3CDTF">2011-12-19T03:27:37Z</dcterms:modified>
</cp:coreProperties>
</file>

<file path=docProps/thumbnail.jpeg>
</file>