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48" r:id="rId1"/>
  </p:sldMasterIdLst>
  <p:notesMasterIdLst>
    <p:notesMasterId r:id="rId15"/>
  </p:notesMasterIdLst>
  <p:sldIdLst>
    <p:sldId id="279" r:id="rId2"/>
    <p:sldId id="280" r:id="rId3"/>
    <p:sldId id="281" r:id="rId4"/>
    <p:sldId id="284" r:id="rId5"/>
    <p:sldId id="285" r:id="rId6"/>
    <p:sldId id="282" r:id="rId7"/>
    <p:sldId id="286" r:id="rId8"/>
    <p:sldId id="287" r:id="rId9"/>
    <p:sldId id="283" r:id="rId10"/>
    <p:sldId id="288" r:id="rId11"/>
    <p:sldId id="289" r:id="rId12"/>
    <p:sldId id="290" r:id="rId13"/>
    <p:sldId id="291" r:id="rId14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00CC66"/>
    <a:srgbClr val="009900"/>
    <a:srgbClr val="00CC00"/>
    <a:srgbClr val="CCFF99"/>
    <a:srgbClr val="339966"/>
    <a:srgbClr val="0000FF"/>
    <a:srgbClr val="FFFF66"/>
    <a:srgbClr val="CC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02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7747B4-D785-4B72-9319-818C035FB35A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0D0E96-83E7-4302-929B-03676CD2611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72344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表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 userDrawn="1"/>
        </p:nvSpPr>
        <p:spPr>
          <a:xfrm>
            <a:off x="129335" y="4036387"/>
            <a:ext cx="8835153" cy="2648217"/>
          </a:xfrm>
          <a:custGeom>
            <a:avLst/>
            <a:gdLst/>
            <a:ahLst/>
            <a:cxnLst/>
            <a:rect l="l" t="t" r="r" b="b"/>
            <a:pathLst>
              <a:path w="8835153" h="2648217">
                <a:moveTo>
                  <a:pt x="0" y="0"/>
                </a:moveTo>
                <a:lnTo>
                  <a:pt x="4102541" y="0"/>
                </a:lnTo>
                <a:lnTo>
                  <a:pt x="4102541" y="1"/>
                </a:lnTo>
                <a:cubicBezTo>
                  <a:pt x="4102541" y="173990"/>
                  <a:pt x="4243587" y="315036"/>
                  <a:pt x="4417576" y="315036"/>
                </a:cubicBezTo>
                <a:cubicBezTo>
                  <a:pt x="4591565" y="315036"/>
                  <a:pt x="4732611" y="173990"/>
                  <a:pt x="4732611" y="1"/>
                </a:cubicBezTo>
                <a:cubicBezTo>
                  <a:pt x="4732611" y="1"/>
                  <a:pt x="4732611" y="0"/>
                  <a:pt x="4732611" y="0"/>
                </a:cubicBezTo>
                <a:lnTo>
                  <a:pt x="8835153" y="0"/>
                </a:lnTo>
                <a:lnTo>
                  <a:pt x="8835153" y="2648217"/>
                </a:lnTo>
                <a:lnTo>
                  <a:pt x="0" y="2648217"/>
                </a:lnTo>
                <a:close/>
              </a:path>
            </a:pathLst>
          </a:custGeom>
          <a:solidFill>
            <a:srgbClr val="CCFF99"/>
          </a:solidFill>
          <a:ln>
            <a:noFill/>
          </a:ln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26494" y="1943835"/>
            <a:ext cx="8835153" cy="675075"/>
          </a:xfrm>
          <a:solidFill>
            <a:schemeClr val="accent5">
              <a:lumMod val="20000"/>
              <a:lumOff val="80000"/>
            </a:schemeClr>
          </a:solidFill>
        </p:spPr>
        <p:txBody>
          <a:bodyPr/>
          <a:lstStyle>
            <a:lvl1pPr algn="dist">
              <a:defRPr sz="4400">
                <a:solidFill>
                  <a:srgbClr val="009900"/>
                </a:solidFill>
              </a:defRPr>
            </a:lvl1pPr>
          </a:lstStyle>
          <a:p>
            <a:r>
              <a:rPr lang="ja-JP" altLang="en-US" dirty="0"/>
              <a:t>マスタ タイトルの書式設定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111697" y="2933945"/>
            <a:ext cx="4841085" cy="450657"/>
          </a:xfrm>
        </p:spPr>
        <p:txBody>
          <a:bodyPr/>
          <a:lstStyle>
            <a:lvl1pPr marL="0" indent="0" algn="ctr">
              <a:buFontTx/>
              <a:buNone/>
              <a:defRPr sz="2400">
                <a:solidFill>
                  <a:srgbClr val="339966"/>
                </a:solidFill>
                <a:latin typeface="+mj-ea"/>
                <a:ea typeface="+mj-ea"/>
              </a:defRPr>
            </a:lvl1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8" name="正方形/長方形 7"/>
          <p:cNvSpPr/>
          <p:nvPr userDrawn="1"/>
        </p:nvSpPr>
        <p:spPr>
          <a:xfrm>
            <a:off x="119141" y="6666204"/>
            <a:ext cx="8855130" cy="93166"/>
          </a:xfrm>
          <a:prstGeom prst="rect">
            <a:avLst/>
          </a:prstGeom>
          <a:solidFill>
            <a:srgbClr val="00B050"/>
          </a:solidFill>
          <a:ln>
            <a:noFill/>
          </a:ln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9" name="円/楕円 8"/>
          <p:cNvSpPr/>
          <p:nvPr userDrawn="1"/>
        </p:nvSpPr>
        <p:spPr>
          <a:xfrm>
            <a:off x="4344388" y="3849443"/>
            <a:ext cx="405045" cy="373888"/>
          </a:xfrm>
          <a:prstGeom prst="ellipse">
            <a:avLst/>
          </a:prstGeom>
          <a:solidFill>
            <a:srgbClr val="00CC00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9DF20F-63F4-43FA-8842-0A34825EBD3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A1E0E5-6107-456B-8F30-B554D60E15C5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48450" y="100013"/>
            <a:ext cx="2057400" cy="5694362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76250" y="100013"/>
            <a:ext cx="6019800" cy="5694362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258B00-CB1C-4F33-BDE3-4C3402E7625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目次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6"/>
          <p:cNvSpPr/>
          <p:nvPr userDrawn="1"/>
        </p:nvSpPr>
        <p:spPr>
          <a:xfrm>
            <a:off x="129335" y="3244323"/>
            <a:ext cx="8835153" cy="2918401"/>
          </a:xfrm>
          <a:custGeom>
            <a:avLst/>
            <a:gdLst/>
            <a:ahLst/>
            <a:cxnLst/>
            <a:rect l="l" t="t" r="r" b="b"/>
            <a:pathLst>
              <a:path w="8835153" h="2648217">
                <a:moveTo>
                  <a:pt x="0" y="0"/>
                </a:moveTo>
                <a:lnTo>
                  <a:pt x="4102541" y="0"/>
                </a:lnTo>
                <a:lnTo>
                  <a:pt x="4102541" y="1"/>
                </a:lnTo>
                <a:cubicBezTo>
                  <a:pt x="4102541" y="173990"/>
                  <a:pt x="4243587" y="315036"/>
                  <a:pt x="4417576" y="315036"/>
                </a:cubicBezTo>
                <a:cubicBezTo>
                  <a:pt x="4591565" y="315036"/>
                  <a:pt x="4732611" y="173990"/>
                  <a:pt x="4732611" y="1"/>
                </a:cubicBezTo>
                <a:cubicBezTo>
                  <a:pt x="4732611" y="1"/>
                  <a:pt x="4732611" y="0"/>
                  <a:pt x="4732611" y="0"/>
                </a:cubicBezTo>
                <a:lnTo>
                  <a:pt x="8835153" y="0"/>
                </a:lnTo>
                <a:lnTo>
                  <a:pt x="8835153" y="2648217"/>
                </a:lnTo>
                <a:lnTo>
                  <a:pt x="0" y="2648217"/>
                </a:lnTo>
                <a:close/>
              </a:path>
            </a:pathLst>
          </a:custGeom>
          <a:solidFill>
            <a:srgbClr val="CCFF99"/>
          </a:solidFill>
          <a:ln>
            <a:noFill/>
          </a:ln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6" name="正方形/長方形 5"/>
          <p:cNvSpPr/>
          <p:nvPr userDrawn="1"/>
        </p:nvSpPr>
        <p:spPr>
          <a:xfrm>
            <a:off x="119141" y="6162724"/>
            <a:ext cx="8855130" cy="56586"/>
          </a:xfrm>
          <a:prstGeom prst="rect">
            <a:avLst/>
          </a:prstGeom>
          <a:solidFill>
            <a:srgbClr val="00B050"/>
          </a:solidFill>
          <a:ln>
            <a:noFill/>
          </a:ln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円/楕円 7"/>
          <p:cNvSpPr/>
          <p:nvPr userDrawn="1"/>
        </p:nvSpPr>
        <p:spPr>
          <a:xfrm>
            <a:off x="4344388" y="3057379"/>
            <a:ext cx="405045" cy="373888"/>
          </a:xfrm>
          <a:prstGeom prst="ellipse">
            <a:avLst/>
          </a:prstGeom>
          <a:solidFill>
            <a:srgbClr val="00CC00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1556665" y="3880131"/>
            <a:ext cx="7039615" cy="1500187"/>
          </a:xfrm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800">
                <a:solidFill>
                  <a:srgbClr val="009900"/>
                </a:solidFill>
                <a:latin typeface="+mj-ea"/>
                <a:ea typeface="+mj-ea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dirty="0" smtClean="0"/>
              <a:t>マスタ テキストの書式設定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116323" y="1718810"/>
            <a:ext cx="4860766" cy="687285"/>
          </a:xfrm>
          <a:solidFill>
            <a:schemeClr val="accent5">
              <a:lumMod val="20000"/>
              <a:lumOff val="80000"/>
              <a:alpha val="58000"/>
            </a:schemeClr>
          </a:solidFill>
        </p:spPr>
        <p:txBody>
          <a:bodyPr anchor="t"/>
          <a:lstStyle>
            <a:lvl1pPr algn="r">
              <a:defRPr sz="3200" b="1" cap="all">
                <a:solidFill>
                  <a:srgbClr val="009900"/>
                </a:solidFill>
              </a:defRPr>
            </a:lvl1pPr>
          </a:lstStyle>
          <a:p>
            <a:endParaRPr lang="ja-JP" altLang="en-US" dirty="0"/>
          </a:p>
        </p:txBody>
      </p:sp>
      <p:sp>
        <p:nvSpPr>
          <p:cNvPr id="9" name="正方形/長方形 8"/>
          <p:cNvSpPr/>
          <p:nvPr userDrawn="1"/>
        </p:nvSpPr>
        <p:spPr>
          <a:xfrm>
            <a:off x="2096725" y="2393885"/>
            <a:ext cx="4905545" cy="90697"/>
          </a:xfrm>
          <a:prstGeom prst="rect">
            <a:avLst/>
          </a:prstGeom>
          <a:solidFill>
            <a:srgbClr val="009900"/>
          </a:solidFill>
          <a:ln/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6"/>
          <p:cNvSpPr/>
          <p:nvPr userDrawn="1"/>
        </p:nvSpPr>
        <p:spPr>
          <a:xfrm>
            <a:off x="129335" y="3390919"/>
            <a:ext cx="8835153" cy="2906820"/>
          </a:xfrm>
          <a:custGeom>
            <a:avLst/>
            <a:gdLst/>
            <a:ahLst/>
            <a:cxnLst/>
            <a:rect l="l" t="t" r="r" b="b"/>
            <a:pathLst>
              <a:path w="8835153" h="2648217">
                <a:moveTo>
                  <a:pt x="0" y="0"/>
                </a:moveTo>
                <a:lnTo>
                  <a:pt x="4102541" y="0"/>
                </a:lnTo>
                <a:lnTo>
                  <a:pt x="4102541" y="1"/>
                </a:lnTo>
                <a:cubicBezTo>
                  <a:pt x="4102541" y="173990"/>
                  <a:pt x="4243587" y="315036"/>
                  <a:pt x="4417576" y="315036"/>
                </a:cubicBezTo>
                <a:cubicBezTo>
                  <a:pt x="4591565" y="315036"/>
                  <a:pt x="4732611" y="173990"/>
                  <a:pt x="4732611" y="1"/>
                </a:cubicBezTo>
                <a:cubicBezTo>
                  <a:pt x="4732611" y="1"/>
                  <a:pt x="4732611" y="0"/>
                  <a:pt x="4732611" y="0"/>
                </a:cubicBezTo>
                <a:lnTo>
                  <a:pt x="8835153" y="0"/>
                </a:lnTo>
                <a:lnTo>
                  <a:pt x="8835153" y="2648217"/>
                </a:lnTo>
                <a:lnTo>
                  <a:pt x="0" y="2648217"/>
                </a:lnTo>
                <a:close/>
              </a:path>
            </a:pathLst>
          </a:custGeom>
          <a:solidFill>
            <a:srgbClr val="CCFF99"/>
          </a:solidFill>
          <a:ln>
            <a:noFill/>
          </a:ln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円/楕円 7"/>
          <p:cNvSpPr/>
          <p:nvPr userDrawn="1"/>
        </p:nvSpPr>
        <p:spPr>
          <a:xfrm>
            <a:off x="4344388" y="3203975"/>
            <a:ext cx="405045" cy="373888"/>
          </a:xfrm>
          <a:prstGeom prst="ellipse">
            <a:avLst/>
          </a:prstGeom>
          <a:solidFill>
            <a:srgbClr val="00CC00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19140" y="2078850"/>
            <a:ext cx="8845347" cy="720080"/>
          </a:xfrm>
          <a:solidFill>
            <a:schemeClr val="accent5">
              <a:lumMod val="20000"/>
              <a:lumOff val="80000"/>
              <a:alpha val="58000"/>
            </a:schemeClr>
          </a:solidFill>
        </p:spPr>
        <p:txBody>
          <a:bodyPr anchor="ctr" anchorCtr="0"/>
          <a:lstStyle>
            <a:lvl1pPr algn="dist">
              <a:defRPr sz="3600" b="1" cap="all">
                <a:solidFill>
                  <a:srgbClr val="009900"/>
                </a:solidFill>
              </a:defRPr>
            </a:lvl1pPr>
          </a:lstStyle>
          <a:p>
            <a:r>
              <a:rPr lang="ja-JP" altLang="en-US" dirty="0" smtClean="0"/>
              <a:t>マスタ タイトルの書式設定</a:t>
            </a:r>
            <a:endParaRPr lang="ja-JP" altLang="en-US" dirty="0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2141730" y="4094236"/>
            <a:ext cx="6512260" cy="1500187"/>
          </a:xfrm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000">
                <a:solidFill>
                  <a:srgbClr val="008000"/>
                </a:solidFill>
                <a:latin typeface="+mj-ea"/>
                <a:ea typeface="+mj-ea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正方形/長方形 5"/>
          <p:cNvSpPr/>
          <p:nvPr userDrawn="1"/>
        </p:nvSpPr>
        <p:spPr>
          <a:xfrm>
            <a:off x="119141" y="6297739"/>
            <a:ext cx="8855130" cy="56586"/>
          </a:xfrm>
          <a:prstGeom prst="rect">
            <a:avLst/>
          </a:prstGeom>
          <a:solidFill>
            <a:srgbClr val="00B050"/>
          </a:solidFill>
          <a:ln>
            <a:noFill/>
          </a:ln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9" name="正方形/長方形 8"/>
          <p:cNvSpPr/>
          <p:nvPr userDrawn="1"/>
        </p:nvSpPr>
        <p:spPr>
          <a:xfrm>
            <a:off x="119141" y="2753925"/>
            <a:ext cx="8845347" cy="90697"/>
          </a:xfrm>
          <a:prstGeom prst="rect">
            <a:avLst/>
          </a:prstGeom>
          <a:solidFill>
            <a:srgbClr val="009900"/>
          </a:solidFill>
          <a:ln/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421686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本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/>
          <p:cNvSpPr/>
          <p:nvPr userDrawn="1"/>
        </p:nvSpPr>
        <p:spPr>
          <a:xfrm>
            <a:off x="443883" y="0"/>
            <a:ext cx="8700117" cy="612559"/>
          </a:xfrm>
          <a:custGeom>
            <a:avLst/>
            <a:gdLst/>
            <a:ahLst/>
            <a:cxnLst/>
            <a:rect l="l" t="t" r="r" b="b"/>
            <a:pathLst>
              <a:path w="8505945" h="683695">
                <a:moveTo>
                  <a:pt x="0" y="0"/>
                </a:moveTo>
                <a:lnTo>
                  <a:pt x="8505945" y="0"/>
                </a:lnTo>
                <a:lnTo>
                  <a:pt x="8505945" y="683695"/>
                </a:lnTo>
                <a:lnTo>
                  <a:pt x="0" y="683695"/>
                </a:lnTo>
                <a:lnTo>
                  <a:pt x="0" y="564604"/>
                </a:lnTo>
                <a:cubicBezTo>
                  <a:pt x="113772" y="554406"/>
                  <a:pt x="202522" y="458491"/>
                  <a:pt x="202522" y="341847"/>
                </a:cubicBezTo>
                <a:cubicBezTo>
                  <a:pt x="202522" y="225203"/>
                  <a:pt x="113772" y="129288"/>
                  <a:pt x="0" y="119091"/>
                </a:cubicBezTo>
                <a:close/>
              </a:path>
            </a:pathLst>
          </a:custGeom>
          <a:solidFill>
            <a:srgbClr val="CCFF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>
                <a:noFill/>
              </a:ln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26595" y="16324"/>
            <a:ext cx="7740860" cy="577362"/>
          </a:xfrm>
          <a:noFill/>
        </p:spPr>
        <p:txBody>
          <a:bodyPr/>
          <a:lstStyle>
            <a:lvl1pPr algn="dist">
              <a:defRPr sz="3200">
                <a:solidFill>
                  <a:srgbClr val="008000"/>
                </a:solidFill>
              </a:defRPr>
            </a:lvl1pPr>
          </a:lstStyle>
          <a:p>
            <a:r>
              <a:rPr lang="ja-JP" altLang="en-US" dirty="0" smtClean="0"/>
              <a:t>マスタ タイトルの書式設定</a:t>
            </a:r>
            <a:endParaRPr lang="ja-JP" altLang="en-US" dirty="0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>
            <a:off x="443883" y="594928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>
            <a:off x="161510" y="527420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4356230" y="6615540"/>
            <a:ext cx="431540" cy="323850"/>
          </a:xfrm>
        </p:spPr>
        <p:txBody>
          <a:bodyPr/>
          <a:lstStyle>
            <a:lvl1pPr algn="ctr">
              <a:defRPr sz="1100"/>
            </a:lvl1pPr>
          </a:lstStyle>
          <a:p>
            <a:fld id="{AB8B1B5A-AED4-4B02-972C-FB31AC0AAB37}" type="slidenum">
              <a:rPr lang="en-US" altLang="ja-JP" smtClean="0"/>
              <a:pPr/>
              <a:t>‹#›</a:t>
            </a:fld>
            <a:endParaRPr lang="en-US" altLang="ja-JP" dirty="0"/>
          </a:p>
        </p:txBody>
      </p:sp>
      <p:sp>
        <p:nvSpPr>
          <p:cNvPr id="10" name="円/楕円 9"/>
          <p:cNvSpPr/>
          <p:nvPr userDrawn="1"/>
        </p:nvSpPr>
        <p:spPr>
          <a:xfrm>
            <a:off x="90723" y="119335"/>
            <a:ext cx="405045" cy="373888"/>
          </a:xfrm>
          <a:prstGeom prst="ellipse">
            <a:avLst/>
          </a:prstGeom>
          <a:solidFill>
            <a:srgbClr val="00CC00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  <p:sp>
        <p:nvSpPr>
          <p:cNvPr id="14" name="正方形/長方形 13"/>
          <p:cNvSpPr/>
          <p:nvPr userDrawn="1"/>
        </p:nvSpPr>
        <p:spPr>
          <a:xfrm>
            <a:off x="4793942" y="6748370"/>
            <a:ext cx="4350058" cy="45719"/>
          </a:xfrm>
          <a:prstGeom prst="rect">
            <a:avLst/>
          </a:prstGeom>
          <a:solidFill>
            <a:srgbClr val="00B050"/>
          </a:solidFill>
          <a:ln>
            <a:noFill/>
          </a:ln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5" name="正方形/長方形 14"/>
          <p:cNvSpPr/>
          <p:nvPr userDrawn="1"/>
        </p:nvSpPr>
        <p:spPr>
          <a:xfrm>
            <a:off x="443883" y="617690"/>
            <a:ext cx="8705236" cy="45719"/>
          </a:xfrm>
          <a:prstGeom prst="rect">
            <a:avLst/>
          </a:prstGeom>
          <a:solidFill>
            <a:srgbClr val="00B050"/>
          </a:solidFill>
          <a:ln>
            <a:noFill/>
          </a:ln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6" name="正方形/長方形 15"/>
          <p:cNvSpPr/>
          <p:nvPr userDrawn="1"/>
        </p:nvSpPr>
        <p:spPr>
          <a:xfrm>
            <a:off x="-14172" y="6748370"/>
            <a:ext cx="4350058" cy="45719"/>
          </a:xfrm>
          <a:prstGeom prst="rect">
            <a:avLst/>
          </a:prstGeom>
          <a:solidFill>
            <a:srgbClr val="00B050"/>
          </a:solidFill>
          <a:ln>
            <a:noFill/>
          </a:ln>
          <a:effec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DFC717-0FC1-436C-A5F6-F7FDCCA260A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76250" y="126841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67250" y="126841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4A6C04-AD07-4F08-99B3-2CFFF384F91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26B27A-AE1D-454D-A149-033D9D51C71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A6BF25-BF05-4566-86DD-1DBBB6C86AA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630AB5-ED7C-4D78-96CC-038A51249F1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22288" y="100013"/>
            <a:ext cx="7785100" cy="719137"/>
          </a:xfrm>
          <a:prstGeom prst="rect">
            <a:avLst/>
          </a:prstGeom>
          <a:solidFill>
            <a:schemeClr val="bg1">
              <a:alpha val="58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76250" y="1268413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172450" y="6534150"/>
            <a:ext cx="971550" cy="323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6B55041-5462-4058-B6A7-E181361CF64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60" r:id="rId3"/>
    <p:sldLayoutId id="2147483654" r:id="rId4"/>
    <p:sldLayoutId id="2147483650" r:id="rId5"/>
    <p:sldLayoutId id="2147483652" r:id="rId6"/>
    <p:sldLayoutId id="2147483653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3600">
          <a:solidFill>
            <a:srgbClr val="0000FF"/>
          </a:solidFill>
          <a:latin typeface="HGP創英角ｺﾞｼｯｸUB" pitchFamily="50" charset="-128"/>
          <a:ea typeface="HGP創英角ｺﾞｼｯｸUB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24529" y="188640"/>
            <a:ext cx="4667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400" dirty="0">
                <a:solidFill>
                  <a:schemeClr val="accent5">
                    <a:lumMod val="75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宛先・提出先を入力</a:t>
            </a:r>
          </a:p>
        </p:txBody>
      </p:sp>
      <p:cxnSp>
        <p:nvCxnSpPr>
          <p:cNvPr id="6" name="直線コネクタ 5"/>
          <p:cNvCxnSpPr/>
          <p:nvPr/>
        </p:nvCxnSpPr>
        <p:spPr>
          <a:xfrm>
            <a:off x="541185" y="637102"/>
            <a:ext cx="4750895" cy="1588"/>
          </a:xfrm>
          <a:prstGeom prst="line">
            <a:avLst/>
          </a:prstGeom>
          <a:ln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正方形/長方形 7"/>
          <p:cNvSpPr/>
          <p:nvPr/>
        </p:nvSpPr>
        <p:spPr>
          <a:xfrm>
            <a:off x="116505" y="2618910"/>
            <a:ext cx="8855130" cy="93166"/>
          </a:xfrm>
          <a:prstGeom prst="rect">
            <a:avLst/>
          </a:prstGeom>
          <a:solidFill>
            <a:srgbClr val="009900"/>
          </a:solidFill>
          <a:ln/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9" name="サブタイトル 2"/>
          <p:cNvSpPr txBox="1">
            <a:spLocks/>
          </p:cNvSpPr>
          <p:nvPr/>
        </p:nvSpPr>
        <p:spPr bwMode="auto">
          <a:xfrm>
            <a:off x="4231415" y="5791460"/>
            <a:ext cx="4481045" cy="5628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339966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t>会社名・部署名を入力</a:t>
            </a:r>
            <a:endParaRPr kumimoji="1" lang="ja-JP" altLang="en-US" sz="2400" b="0" i="0" u="none" strike="noStrike" kern="0" cap="none" spc="0" normalizeH="0" baseline="0" noProof="0" dirty="0">
              <a:ln>
                <a:noFill/>
              </a:ln>
              <a:solidFill>
                <a:srgbClr val="339966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341530" y="231560"/>
            <a:ext cx="232174" cy="500066"/>
          </a:xfrm>
          <a:prstGeom prst="rect">
            <a:avLst/>
          </a:prstGeom>
          <a:solidFill>
            <a:srgbClr val="00CC00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4097647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9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6505" y="98630"/>
            <a:ext cx="3577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dirty="0" smtClean="0"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33233981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10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6505" y="98630"/>
            <a:ext cx="3577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dirty="0" smtClean="0"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66836094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kumimoji="1" lang="ja-JP" altLang="en-US" dirty="0" smtClean="0"/>
              <a:t>ま　と　め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11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4741290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86535" y="352835"/>
            <a:ext cx="2340260" cy="186204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8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Part</a:t>
            </a:r>
            <a:r>
              <a:rPr kumimoji="1" lang="ja-JP" altLang="en-US" sz="115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１</a:t>
            </a:r>
            <a:endParaRPr kumimoji="1" lang="ja-JP" altLang="en-US" sz="11500" b="1" spc="50" dirty="0">
              <a:ln w="11430"/>
              <a:solidFill>
                <a:srgbClr val="00CC66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244353" y="352835"/>
            <a:ext cx="2340260" cy="186204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8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Part</a:t>
            </a:r>
            <a:r>
              <a:rPr kumimoji="1" lang="ja-JP" altLang="en-US" sz="115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２</a:t>
            </a:r>
            <a:endParaRPr kumimoji="1" lang="ja-JP" altLang="en-US" sz="11500" b="1" spc="50" dirty="0">
              <a:ln w="11430"/>
              <a:solidFill>
                <a:srgbClr val="00CC66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102170" y="352835"/>
            <a:ext cx="2340260" cy="186204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8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Part</a:t>
            </a:r>
            <a:r>
              <a:rPr kumimoji="1" lang="ja-JP" altLang="en-US" sz="115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３</a:t>
            </a:r>
            <a:endParaRPr kumimoji="1" lang="ja-JP" altLang="en-US" sz="11500" b="1" spc="50" dirty="0">
              <a:ln w="11430"/>
              <a:solidFill>
                <a:srgbClr val="00CC66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86535" y="2866437"/>
            <a:ext cx="2340260" cy="186204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8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Part</a:t>
            </a:r>
            <a:r>
              <a:rPr kumimoji="1" lang="ja-JP" altLang="en-US" sz="115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４</a:t>
            </a:r>
            <a:endParaRPr kumimoji="1" lang="ja-JP" altLang="en-US" sz="11500" b="1" spc="50" dirty="0">
              <a:ln w="11430"/>
              <a:solidFill>
                <a:srgbClr val="00CC66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244353" y="2866437"/>
            <a:ext cx="2340260" cy="186204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8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Part</a:t>
            </a:r>
            <a:r>
              <a:rPr kumimoji="1" lang="ja-JP" altLang="en-US" sz="115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５</a:t>
            </a:r>
            <a:endParaRPr kumimoji="1" lang="ja-JP" altLang="en-US" sz="11500" b="1" spc="50" dirty="0">
              <a:ln w="11430"/>
              <a:solidFill>
                <a:srgbClr val="00CC66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6102170" y="2866437"/>
            <a:ext cx="2340260" cy="186204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8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Part</a:t>
            </a:r>
            <a:r>
              <a:rPr kumimoji="1" lang="ja-JP" altLang="en-US" sz="115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６</a:t>
            </a:r>
            <a:endParaRPr kumimoji="1" lang="ja-JP" altLang="en-US" sz="11500" b="1" spc="50" dirty="0">
              <a:ln w="11430"/>
              <a:solidFill>
                <a:srgbClr val="00CC66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3415574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1556666" y="3699030"/>
            <a:ext cx="6660740" cy="1787538"/>
          </a:xfrm>
        </p:spPr>
        <p:txBody>
          <a:bodyPr/>
          <a:lstStyle/>
          <a:p>
            <a:r>
              <a:rPr kumimoji="1" lang="en-US" altLang="ja-JP" sz="2400" dirty="0" smtClean="0"/>
              <a:t>Part</a:t>
            </a:r>
            <a:r>
              <a:rPr kumimoji="1" lang="ja-JP" altLang="en-US" sz="2400" dirty="0" smtClean="0"/>
              <a:t>１</a:t>
            </a:r>
          </a:p>
          <a:p>
            <a:r>
              <a:rPr lang="en-US" altLang="ja-JP" sz="2400" dirty="0" smtClean="0"/>
              <a:t>Part</a:t>
            </a:r>
            <a:r>
              <a:rPr lang="ja-JP" altLang="en-US" sz="2400" dirty="0" smtClean="0"/>
              <a:t>２</a:t>
            </a:r>
          </a:p>
          <a:p>
            <a:r>
              <a:rPr kumimoji="1" lang="en-US" altLang="ja-JP" sz="2400" dirty="0" smtClean="0"/>
              <a:t>Part</a:t>
            </a:r>
            <a:r>
              <a:rPr kumimoji="1" lang="ja-JP" altLang="en-US" sz="2400" dirty="0" smtClean="0"/>
              <a:t>３</a:t>
            </a:r>
            <a:endParaRPr kumimoji="1" lang="ja-JP" altLang="en-US" sz="2400" dirty="0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kumimoji="1" lang="en-US" altLang="ja-JP" dirty="0" smtClean="0"/>
              <a:t>Contents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645361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/>
              <a:t>２</a:t>
            </a:r>
            <a:endParaRPr kumimoji="1" lang="ja-JP" altLang="en-US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61510" y="188640"/>
            <a:ext cx="2340260" cy="186204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8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Part</a:t>
            </a:r>
            <a:r>
              <a:rPr kumimoji="1" lang="ja-JP" altLang="en-US" sz="115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１</a:t>
            </a:r>
            <a:endParaRPr kumimoji="1" lang="ja-JP" altLang="en-US" sz="11500" b="1" spc="50" dirty="0">
              <a:ln w="11430"/>
              <a:solidFill>
                <a:srgbClr val="00CC66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8660475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6505" y="98630"/>
            <a:ext cx="3577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dirty="0" smtClean="0"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7302022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4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6505" y="98630"/>
            <a:ext cx="3577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dirty="0" smtClean="0"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8485467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/>
              <a:t>２</a:t>
            </a:r>
            <a:endParaRPr kumimoji="1" lang="ja-JP" altLang="en-US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61510" y="188640"/>
            <a:ext cx="2340260" cy="186204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8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Part</a:t>
            </a:r>
            <a:r>
              <a:rPr kumimoji="1" lang="ja-JP" altLang="en-US" sz="115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２</a:t>
            </a:r>
            <a:endParaRPr kumimoji="1" lang="ja-JP" altLang="en-US" sz="11500" b="1" spc="50" dirty="0">
              <a:ln w="11430"/>
              <a:solidFill>
                <a:srgbClr val="00CC66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0186929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6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6505" y="98630"/>
            <a:ext cx="3577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dirty="0" smtClean="0"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97729428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1B5A-AED4-4B02-972C-FB31AC0AAB37}" type="slidenum">
              <a:rPr lang="en-US" altLang="ja-JP" smtClean="0"/>
              <a:pPr/>
              <a:t>7</a:t>
            </a:fld>
            <a:endParaRPr lang="en-US" altLang="ja-JP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6505" y="98630"/>
            <a:ext cx="3577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dirty="0" smtClean="0"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9810887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/>
              <a:t>２</a:t>
            </a:r>
            <a:endParaRPr kumimoji="1" lang="ja-JP" altLang="en-US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61510" y="188640"/>
            <a:ext cx="2340260" cy="186204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8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Part</a:t>
            </a:r>
            <a:r>
              <a:rPr kumimoji="1" lang="ja-JP" altLang="en-US" sz="11500" b="1" spc="50" dirty="0" smtClean="0">
                <a:ln w="11430"/>
                <a:solidFill>
                  <a:srgbClr val="00CC66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３</a:t>
            </a:r>
            <a:endParaRPr kumimoji="1" lang="ja-JP" altLang="en-US" sz="11500" b="1" spc="50" dirty="0">
              <a:ln w="11430"/>
              <a:solidFill>
                <a:srgbClr val="00CC66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62104174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標準デザイン">
      <a:majorFont>
        <a:latin typeface="HGP創英角ｺﾞｼｯｸUB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431</TotalTime>
  <Words>57</Words>
  <Application>Microsoft Office PowerPoint</Application>
  <PresentationFormat>画面に合わせる (4:3)</PresentationFormat>
  <Paragraphs>35</Paragraphs>
  <Slides>13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13</vt:i4>
      </vt:variant>
    </vt:vector>
  </HeadingPairs>
  <TitlesOfParts>
    <vt:vector size="14" baseType="lpstr">
      <vt:lpstr>標準デザイン</vt:lpstr>
      <vt:lpstr>PowerPoint プレゼンテーション</vt:lpstr>
      <vt:lpstr>Contents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ま　と　め</vt:lpstr>
      <vt:lpstr>PowerPoint プレゼンテーション</vt:lpstr>
    </vt:vector>
  </TitlesOfParts>
  <Company>システムリサーチ＆コンサルト株式会社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住中　光夫</dc:creator>
  <cp:lastModifiedBy>住中　恵子</cp:lastModifiedBy>
  <cp:revision>32</cp:revision>
  <dcterms:created xsi:type="dcterms:W3CDTF">2004-08-19T09:46:55Z</dcterms:created>
  <dcterms:modified xsi:type="dcterms:W3CDTF">2011-12-14T05:01:36Z</dcterms:modified>
</cp:coreProperties>
</file>

<file path=docProps/thumbnail.jpeg>
</file>