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6"/>
  </p:notesMasterIdLst>
  <p:sldIdLst>
    <p:sldId id="362" r:id="rId3"/>
    <p:sldId id="363" r:id="rId4"/>
    <p:sldId id="364" r:id="rId5"/>
    <p:sldId id="368" r:id="rId6"/>
    <p:sldId id="370" r:id="rId7"/>
    <p:sldId id="366" r:id="rId8"/>
    <p:sldId id="371" r:id="rId9"/>
    <p:sldId id="372" r:id="rId10"/>
    <p:sldId id="367" r:id="rId11"/>
    <p:sldId id="373" r:id="rId12"/>
    <p:sldId id="374" r:id="rId13"/>
    <p:sldId id="375" r:id="rId14"/>
    <p:sldId id="369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CC"/>
    <a:srgbClr val="FF00FF"/>
    <a:srgbClr val="FF9999"/>
    <a:srgbClr val="FFFF99"/>
    <a:srgbClr val="FFFF00"/>
    <a:srgbClr val="FFFF66"/>
    <a:srgbClr val="009900"/>
    <a:srgbClr val="0000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4660"/>
  </p:normalViewPr>
  <p:slideViewPr>
    <p:cSldViewPr>
      <p:cViewPr varScale="1">
        <p:scale>
          <a:sx n="93" d="100"/>
          <a:sy n="93" d="100"/>
        </p:scale>
        <p:origin x="-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161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2732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047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442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641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605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732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7566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634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589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029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20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 userDrawn="1"/>
        </p:nvSpPr>
        <p:spPr>
          <a:xfrm>
            <a:off x="0" y="0"/>
            <a:ext cx="9144000" cy="500417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671900" y="3653418"/>
            <a:ext cx="4860540" cy="585672"/>
          </a:xfrm>
          <a:noFill/>
        </p:spPr>
        <p:txBody>
          <a:bodyPr/>
          <a:lstStyle>
            <a:lvl1pPr marL="0" indent="0" algn="r">
              <a:buFontTx/>
              <a:buNone/>
              <a:defRPr sz="2800">
                <a:solidFill>
                  <a:srgbClr val="008000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42" name="タイトル プレースホルダー 1"/>
          <p:cNvSpPr>
            <a:spLocks noGrp="1"/>
          </p:cNvSpPr>
          <p:nvPr>
            <p:ph type="title"/>
          </p:nvPr>
        </p:nvSpPr>
        <p:spPr bwMode="gray">
          <a:xfrm>
            <a:off x="1261131" y="2684121"/>
            <a:ext cx="7271310" cy="7200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>
            <a:lvl1pPr algn="dist">
              <a:defRPr sz="4400" b="0" cap="none" spc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 userDrawn="1"/>
        </p:nvSpPr>
        <p:spPr bwMode="gray">
          <a:xfrm>
            <a:off x="1261130" y="3493287"/>
            <a:ext cx="7271310" cy="45719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265585"/>
            <a:ext cx="4230470" cy="426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グループ化 26"/>
          <p:cNvGrpSpPr/>
          <p:nvPr userDrawn="1"/>
        </p:nvGrpSpPr>
        <p:grpSpPr>
          <a:xfrm>
            <a:off x="546668" y="3120430"/>
            <a:ext cx="733011" cy="733011"/>
            <a:chOff x="683568" y="620688"/>
            <a:chExt cx="1224136" cy="1224136"/>
          </a:xfrm>
        </p:grpSpPr>
        <p:sp>
          <p:nvSpPr>
            <p:cNvPr id="28" name="円/楕円 27"/>
            <p:cNvSpPr/>
            <p:nvPr/>
          </p:nvSpPr>
          <p:spPr>
            <a:xfrm>
              <a:off x="683568" y="620688"/>
              <a:ext cx="1224136" cy="1224136"/>
            </a:xfrm>
            <a:prstGeom prst="ellipse">
              <a:avLst/>
            </a:prstGeom>
            <a:gradFill flip="none" rotWithShape="1">
              <a:gsLst>
                <a:gs pos="0">
                  <a:srgbClr val="99FF66">
                    <a:shade val="51000"/>
                    <a:satMod val="130000"/>
                  </a:srgbClr>
                </a:gs>
                <a:gs pos="80000">
                  <a:srgbClr val="99FF66">
                    <a:shade val="93000"/>
                    <a:satMod val="130000"/>
                  </a:srgbClr>
                </a:gs>
                <a:gs pos="100000">
                  <a:srgbClr val="99FF66">
                    <a:shade val="94000"/>
                    <a:satMod val="135000"/>
                  </a:srgbClr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</a:ln>
            <a:effectLst>
              <a:outerShdw blurRad="149987" dist="1524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953598" y="703573"/>
              <a:ext cx="684076" cy="358316"/>
            </a:xfrm>
            <a:prstGeom prst="ellipse">
              <a:avLst/>
            </a:prstGeom>
            <a:solidFill>
              <a:sysClr val="window" lastClr="FFFFFF">
                <a:alpha val="69000"/>
              </a:sysClr>
            </a:solidFill>
            <a:ln w="9525" cap="flat" cmpd="sng" algn="ctr">
              <a:noFill/>
              <a:prstDash val="solid"/>
            </a:ln>
            <a:effectLst>
              <a:glow rad="101600">
                <a:srgbClr val="99FF66">
                  <a:satMod val="175000"/>
                  <a:alpha val="40000"/>
                </a:srgbClr>
              </a:glow>
              <a:softEdge rad="635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 userDrawn="1"/>
        </p:nvSpPr>
        <p:spPr>
          <a:xfrm>
            <a:off x="0" y="0"/>
            <a:ext cx="9144000" cy="329398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1884508" y="3699030"/>
            <a:ext cx="7039615" cy="1935215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204" y="265586"/>
            <a:ext cx="3001245" cy="302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正方形/長方形 10"/>
          <p:cNvSpPr/>
          <p:nvPr userDrawn="1"/>
        </p:nvSpPr>
        <p:spPr bwMode="gray">
          <a:xfrm>
            <a:off x="1868118" y="3293986"/>
            <a:ext cx="7271310" cy="45719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5697125" y="2528900"/>
            <a:ext cx="3226492" cy="585065"/>
          </a:xfrm>
          <a:noFill/>
        </p:spPr>
        <p:txBody>
          <a:bodyPr/>
          <a:lstStyle>
            <a:lvl1pPr>
              <a:defRPr sz="3600">
                <a:solidFill>
                  <a:schemeClr val="tx2">
                    <a:lumMod val="75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12" name="グループ化 11"/>
          <p:cNvGrpSpPr/>
          <p:nvPr userDrawn="1"/>
        </p:nvGrpSpPr>
        <p:grpSpPr>
          <a:xfrm>
            <a:off x="1399297" y="3059574"/>
            <a:ext cx="468821" cy="468821"/>
            <a:chOff x="683568" y="620688"/>
            <a:chExt cx="1224136" cy="1224136"/>
          </a:xfrm>
        </p:grpSpPr>
        <p:sp>
          <p:nvSpPr>
            <p:cNvPr id="13" name="円/楕円 12"/>
            <p:cNvSpPr/>
            <p:nvPr/>
          </p:nvSpPr>
          <p:spPr>
            <a:xfrm>
              <a:off x="683568" y="620688"/>
              <a:ext cx="1224136" cy="1224136"/>
            </a:xfrm>
            <a:prstGeom prst="ellipse">
              <a:avLst/>
            </a:prstGeom>
            <a:gradFill flip="none" rotWithShape="1">
              <a:gsLst>
                <a:gs pos="0">
                  <a:srgbClr val="99FF66">
                    <a:shade val="51000"/>
                    <a:satMod val="130000"/>
                  </a:srgbClr>
                </a:gs>
                <a:gs pos="80000">
                  <a:srgbClr val="99FF66">
                    <a:shade val="93000"/>
                    <a:satMod val="130000"/>
                  </a:srgbClr>
                </a:gs>
                <a:gs pos="100000">
                  <a:srgbClr val="99FF66">
                    <a:shade val="94000"/>
                    <a:satMod val="135000"/>
                  </a:srgbClr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</a:ln>
            <a:effectLst>
              <a:outerShdw blurRad="149987" dist="1524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953598" y="703573"/>
              <a:ext cx="684076" cy="358316"/>
            </a:xfrm>
            <a:prstGeom prst="ellipse">
              <a:avLst/>
            </a:prstGeom>
            <a:solidFill>
              <a:sysClr val="window" lastClr="FFFFFF">
                <a:alpha val="69000"/>
              </a:sysClr>
            </a:solidFill>
            <a:ln w="9525" cap="flat" cmpd="sng" algn="ctr">
              <a:noFill/>
              <a:prstDash val="solid"/>
            </a:ln>
            <a:effectLst>
              <a:glow rad="101600">
                <a:srgbClr val="99FF66">
                  <a:satMod val="175000"/>
                  <a:alpha val="40000"/>
                </a:srgbClr>
              </a:glow>
              <a:softEdge rad="635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 userDrawn="1"/>
        </p:nvSpPr>
        <p:spPr>
          <a:xfrm>
            <a:off x="0" y="1"/>
            <a:ext cx="9144000" cy="365402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2546775" y="4374105"/>
            <a:ext cx="5792180" cy="1980220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791580" y="2654967"/>
            <a:ext cx="8235915" cy="573578"/>
          </a:xfrm>
          <a:noFill/>
        </p:spPr>
        <p:txBody>
          <a:bodyPr/>
          <a:lstStyle>
            <a:lvl1pPr algn="dist">
              <a:defRPr sz="3600">
                <a:solidFill>
                  <a:schemeClr val="accent5">
                    <a:lumMod val="50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430" y="265586"/>
            <a:ext cx="2243019" cy="2263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正方形/長方形 10"/>
          <p:cNvSpPr/>
          <p:nvPr userDrawn="1"/>
        </p:nvSpPr>
        <p:spPr bwMode="gray">
          <a:xfrm>
            <a:off x="463138" y="3293986"/>
            <a:ext cx="8676290" cy="45719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/>
          <p:cNvGrpSpPr/>
          <p:nvPr userDrawn="1"/>
        </p:nvGrpSpPr>
        <p:grpSpPr>
          <a:xfrm>
            <a:off x="97734" y="3059574"/>
            <a:ext cx="468821" cy="468821"/>
            <a:chOff x="683568" y="620688"/>
            <a:chExt cx="1224136" cy="1224136"/>
          </a:xfrm>
        </p:grpSpPr>
        <p:sp>
          <p:nvSpPr>
            <p:cNvPr id="13" name="円/楕円 12"/>
            <p:cNvSpPr/>
            <p:nvPr/>
          </p:nvSpPr>
          <p:spPr>
            <a:xfrm>
              <a:off x="683568" y="620688"/>
              <a:ext cx="1224136" cy="1224136"/>
            </a:xfrm>
            <a:prstGeom prst="ellipse">
              <a:avLst/>
            </a:prstGeom>
            <a:gradFill flip="none" rotWithShape="1">
              <a:gsLst>
                <a:gs pos="0">
                  <a:srgbClr val="99FF66">
                    <a:shade val="51000"/>
                    <a:satMod val="130000"/>
                  </a:srgbClr>
                </a:gs>
                <a:gs pos="80000">
                  <a:srgbClr val="99FF66">
                    <a:shade val="93000"/>
                    <a:satMod val="130000"/>
                  </a:srgbClr>
                </a:gs>
                <a:gs pos="100000">
                  <a:srgbClr val="99FF66">
                    <a:shade val="94000"/>
                    <a:satMod val="135000"/>
                  </a:srgbClr>
                </a:gs>
              </a:gsLst>
              <a:lin ang="8100000" scaled="1"/>
              <a:tileRect/>
            </a:gradFill>
            <a:ln w="9525" cap="flat" cmpd="sng" algn="ctr">
              <a:noFill/>
              <a:prstDash val="solid"/>
            </a:ln>
            <a:effectLst>
              <a:outerShdw blurRad="149987" dist="1524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953598" y="703573"/>
              <a:ext cx="684076" cy="358316"/>
            </a:xfrm>
            <a:prstGeom prst="ellipse">
              <a:avLst/>
            </a:prstGeom>
            <a:solidFill>
              <a:sysClr val="window" lastClr="FFFFFF">
                <a:alpha val="69000"/>
              </a:sysClr>
            </a:solidFill>
            <a:ln w="9525" cap="flat" cmpd="sng" algn="ctr">
              <a:noFill/>
              <a:prstDash val="solid"/>
            </a:ln>
            <a:effectLst>
              <a:glow rad="101600">
                <a:srgbClr val="99FF66">
                  <a:satMod val="175000"/>
                  <a:alpha val="40000"/>
                </a:srgbClr>
              </a:glow>
              <a:softEdge rad="635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1739" y="0"/>
            <a:ext cx="9142261" cy="7287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20381" y="563424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18414" y="621931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2" name="タイトル 1"/>
          <p:cNvSpPr>
            <a:spLocks noGrp="1"/>
          </p:cNvSpPr>
          <p:nvPr>
            <p:ph type="title"/>
          </p:nvPr>
        </p:nvSpPr>
        <p:spPr bwMode="gray">
          <a:xfrm>
            <a:off x="1286635" y="46475"/>
            <a:ext cx="7245805" cy="503675"/>
          </a:xfrm>
          <a:noFill/>
        </p:spPr>
        <p:txBody>
          <a:bodyPr/>
          <a:lstStyle>
            <a:lvl1pPr algn="dist">
              <a:defRPr sz="32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4369478" y="6660740"/>
            <a:ext cx="405045" cy="233645"/>
          </a:xfrm>
        </p:spPr>
        <p:txBody>
          <a:bodyPr/>
          <a:lstStyle>
            <a:lvl1pPr algn="ctr">
              <a:defRPr sz="1100" b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" y="8620"/>
            <a:ext cx="1121509" cy="113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正方形/長方形 12"/>
          <p:cNvSpPr/>
          <p:nvPr userDrawn="1"/>
        </p:nvSpPr>
        <p:spPr bwMode="gray">
          <a:xfrm>
            <a:off x="746574" y="593685"/>
            <a:ext cx="8376331" cy="45719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3671901" y="3653418"/>
            <a:ext cx="4860540" cy="58567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261131" y="2684121"/>
            <a:ext cx="7271310" cy="720080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4951496" y="5856135"/>
            <a:ext cx="3580945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6525" y="98630"/>
            <a:ext cx="4185465" cy="536215"/>
          </a:xfrm>
          <a:prstGeom prst="rect">
            <a:avLst/>
          </a:prstGeom>
          <a:solidFill>
            <a:schemeClr val="bg1">
              <a:alpha val="42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 anchorCtr="0"/>
          <a:lstStyle/>
          <a:p>
            <a:pPr>
              <a:spcBef>
                <a:spcPct val="20000"/>
              </a:spcBef>
            </a:pPr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ea typeface="HGP創英角ｺﾞｼｯｸUB" pitchFamily="50" charset="-128"/>
              </a:rPr>
              <a:t>宛先・提出先を入力</a:t>
            </a:r>
            <a:endParaRPr lang="ja-JP" altLang="ja-JP" sz="2400" dirty="0">
              <a:solidFill>
                <a:schemeClr val="accent5">
                  <a:lumMod val="50000"/>
                </a:schemeClr>
              </a:solidFill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039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-81312"/>
            <a:ext cx="785062" cy="67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9898" y="98629"/>
            <a:ext cx="378630" cy="461665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1983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9898" y="98629"/>
            <a:ext cx="380232" cy="461665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2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-81312"/>
            <a:ext cx="785062" cy="67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63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8859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BF25-BF05-4566-86DD-1DBBB6C86AA6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6615" y="638690"/>
            <a:ext cx="17764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Part </a:t>
            </a:r>
            <a:r>
              <a:rPr kumimoji="1" lang="ja-JP" altLang="en-US" sz="7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１</a:t>
            </a:r>
            <a:endParaRPr kumimoji="1" lang="ja-JP" altLang="en-US" sz="7200" b="1" spc="50" dirty="0">
              <a:ln w="127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626895" y="638690"/>
            <a:ext cx="16658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Part </a:t>
            </a:r>
            <a:r>
              <a:rPr kumimoji="1" lang="en-US" altLang="ja-JP" sz="7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2</a:t>
            </a:r>
            <a:endParaRPr kumimoji="1" lang="ja-JP" altLang="en-US" sz="7200" b="1" spc="50" dirty="0">
              <a:ln w="127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47175" y="638690"/>
            <a:ext cx="16658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Part </a:t>
            </a:r>
            <a:r>
              <a:rPr kumimoji="1" lang="en-US" altLang="ja-JP" sz="7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3</a:t>
            </a:r>
            <a:endParaRPr kumimoji="1" lang="ja-JP" altLang="en-US" sz="7200" b="1" spc="50" dirty="0">
              <a:ln w="127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66433" y="2213865"/>
            <a:ext cx="16658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Part </a:t>
            </a:r>
            <a:r>
              <a:rPr kumimoji="1" lang="en-US" altLang="ja-JP" sz="7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4</a:t>
            </a:r>
            <a:endParaRPr kumimoji="1" lang="ja-JP" altLang="en-US" sz="7200" b="1" spc="50" dirty="0">
              <a:ln w="127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86713" y="2213865"/>
            <a:ext cx="16658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Part </a:t>
            </a:r>
            <a:r>
              <a:rPr kumimoji="1" lang="en-US" altLang="ja-JP" sz="7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5</a:t>
            </a:r>
            <a:endParaRPr kumimoji="1" lang="ja-JP" altLang="en-US" sz="7200" b="1" spc="50" dirty="0">
              <a:ln w="127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06993" y="2213865"/>
            <a:ext cx="16658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Part </a:t>
            </a:r>
            <a:r>
              <a:rPr lang="en-US" altLang="ja-JP" sz="7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6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64" y="3899235"/>
            <a:ext cx="823142" cy="67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752" y="3899235"/>
            <a:ext cx="787149" cy="67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147" y="3899235"/>
            <a:ext cx="785062" cy="67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455" y="3900278"/>
            <a:ext cx="785063" cy="672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64" y="3900278"/>
            <a:ext cx="787149" cy="672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00278"/>
            <a:ext cx="787149" cy="672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56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884508" y="4104075"/>
            <a:ext cx="7039615" cy="1935215"/>
          </a:xfrm>
        </p:spPr>
        <p:txBody>
          <a:bodyPr/>
          <a:lstStyle/>
          <a:p>
            <a:r>
              <a:rPr kumimoji="1" lang="en-US" altLang="ja-JP" dirty="0" smtClean="0"/>
              <a:t>Part</a:t>
            </a:r>
            <a:r>
              <a:rPr kumimoji="1" lang="ja-JP" altLang="en-US" dirty="0" smtClean="0"/>
              <a:t>１</a:t>
            </a:r>
          </a:p>
          <a:p>
            <a:r>
              <a:rPr lang="en-US" altLang="ja-JP" dirty="0" smtClean="0"/>
              <a:t>Part</a:t>
            </a:r>
            <a:r>
              <a:rPr lang="ja-JP" altLang="en-US" dirty="0" smtClean="0"/>
              <a:t>２</a:t>
            </a:r>
          </a:p>
          <a:p>
            <a:r>
              <a:rPr kumimoji="1" lang="en-US" altLang="ja-JP" dirty="0" smtClean="0"/>
              <a:t>Part</a:t>
            </a:r>
            <a:r>
              <a:rPr kumimoji="1" lang="ja-JP" altLang="en-US" dirty="0" smtClean="0"/>
              <a:t>３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5697125" y="2618910"/>
            <a:ext cx="3226492" cy="585065"/>
          </a:xfrm>
        </p:spPr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205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6585" y="1133745"/>
            <a:ext cx="17764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Part </a:t>
            </a:r>
            <a:r>
              <a:rPr kumimoji="1" lang="ja-JP" altLang="en-US" sz="7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１</a:t>
            </a:r>
            <a:endParaRPr kumimoji="1" lang="ja-JP" altLang="en-US" sz="7200" b="1" spc="50" dirty="0">
              <a:ln w="127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230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9898" y="98629"/>
            <a:ext cx="378630" cy="461665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-81312"/>
            <a:ext cx="823142" cy="67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128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9898" y="98629"/>
            <a:ext cx="380232" cy="461665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2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-81312"/>
            <a:ext cx="823142" cy="67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89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6585" y="1133745"/>
            <a:ext cx="17764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Part </a:t>
            </a:r>
            <a:r>
              <a:rPr kumimoji="1" lang="ja-JP" altLang="en-US" sz="7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２</a:t>
            </a:r>
            <a:endParaRPr kumimoji="1" lang="ja-JP" altLang="en-US" sz="7200" b="1" spc="50" dirty="0">
              <a:ln w="127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154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-81312"/>
            <a:ext cx="787149" cy="67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9898" y="98629"/>
            <a:ext cx="378630" cy="461665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4904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9898" y="98629"/>
            <a:ext cx="380232" cy="461665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2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-81312"/>
            <a:ext cx="787149" cy="67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8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6585" y="1133745"/>
            <a:ext cx="17764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Part </a:t>
            </a:r>
            <a:r>
              <a:rPr kumimoji="1" lang="ja-JP" altLang="en-US" sz="7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３</a:t>
            </a:r>
            <a:endParaRPr kumimoji="1" lang="ja-JP" altLang="en-US" sz="7200" b="1" spc="50" dirty="0">
              <a:ln w="127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405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71</Words>
  <Application>Microsoft Office PowerPoint</Application>
  <PresentationFormat>画面に合わせる (4:3)</PresentationFormat>
  <Paragraphs>49</Paragraphs>
  <Slides>13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標準デザイン</vt:lpstr>
      <vt:lpstr>デザインの設定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sachie-e</cp:lastModifiedBy>
  <cp:revision>81</cp:revision>
  <dcterms:created xsi:type="dcterms:W3CDTF">2004-08-19T09:46:55Z</dcterms:created>
  <dcterms:modified xsi:type="dcterms:W3CDTF">2011-12-14T17:39:45Z</dcterms:modified>
</cp:coreProperties>
</file>