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79" r:id="rId3"/>
    <p:sldId id="297" r:id="rId4"/>
    <p:sldId id="281" r:id="rId5"/>
    <p:sldId id="290" r:id="rId6"/>
    <p:sldId id="291" r:id="rId7"/>
    <p:sldId id="283" r:id="rId8"/>
    <p:sldId id="292" r:id="rId9"/>
    <p:sldId id="293" r:id="rId10"/>
    <p:sldId id="284" r:id="rId11"/>
    <p:sldId id="294" r:id="rId12"/>
    <p:sldId id="295" r:id="rId13"/>
    <p:sldId id="296" r:id="rId14"/>
    <p:sldId id="298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CC00"/>
    <a:srgbClr val="CCFF99"/>
    <a:srgbClr val="0000FF"/>
    <a:srgbClr val="009900"/>
    <a:srgbClr val="FFFF66"/>
    <a:srgbClr val="CC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片側の 2 つの角を丸めた四角形 1"/>
          <p:cNvSpPr/>
          <p:nvPr userDrawn="1"/>
        </p:nvSpPr>
        <p:spPr>
          <a:xfrm rot="16200000">
            <a:off x="4689176" y="-1233681"/>
            <a:ext cx="1232304" cy="7677345"/>
          </a:xfrm>
          <a:prstGeom prst="round2SameRect">
            <a:avLst>
              <a:gd name="adj1" fmla="val 48640"/>
              <a:gd name="adj2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/>
          <p:cNvGrpSpPr>
            <a:grpSpLocks/>
          </p:cNvGrpSpPr>
          <p:nvPr userDrawn="1"/>
        </p:nvGrpSpPr>
        <p:grpSpPr bwMode="auto">
          <a:xfrm flipH="1">
            <a:off x="383" y="0"/>
            <a:ext cx="9127601" cy="6858024"/>
            <a:chOff x="-129" y="-42"/>
            <a:chExt cx="6288" cy="4355"/>
          </a:xfrm>
        </p:grpSpPr>
        <p:sp>
          <p:nvSpPr>
            <p:cNvPr id="23" name="フリーフォーム 22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810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1692"/>
              <a:ext cx="6288" cy="2215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571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4533" y="1450"/>
              <a:ext cx="1626" cy="2863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36885" y="3474005"/>
            <a:ext cx="5588905" cy="585672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grpSp>
        <p:nvGrpSpPr>
          <p:cNvPr id="29" name="グループ化 28"/>
          <p:cNvGrpSpPr/>
          <p:nvPr userDrawn="1"/>
        </p:nvGrpSpPr>
        <p:grpSpPr>
          <a:xfrm>
            <a:off x="45903" y="188640"/>
            <a:ext cx="954106" cy="954106"/>
            <a:chOff x="2555776" y="620713"/>
            <a:chExt cx="1224136" cy="1224136"/>
          </a:xfrm>
        </p:grpSpPr>
        <p:sp>
          <p:nvSpPr>
            <p:cNvPr id="30" name="円/楕円 29"/>
            <p:cNvSpPr/>
            <p:nvPr/>
          </p:nvSpPr>
          <p:spPr>
            <a:xfrm>
              <a:off x="2555776" y="620713"/>
              <a:ext cx="1224136" cy="12241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2825806" y="703598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2" name="グループ化 31"/>
          <p:cNvGrpSpPr/>
          <p:nvPr userDrawn="1"/>
        </p:nvGrpSpPr>
        <p:grpSpPr>
          <a:xfrm>
            <a:off x="8127395" y="5969401"/>
            <a:ext cx="630070" cy="630070"/>
            <a:chOff x="2555776" y="620713"/>
            <a:chExt cx="1224136" cy="1224136"/>
          </a:xfrm>
        </p:grpSpPr>
        <p:sp>
          <p:nvSpPr>
            <p:cNvPr id="33" name="円/楕円 32"/>
            <p:cNvSpPr/>
            <p:nvPr/>
          </p:nvSpPr>
          <p:spPr>
            <a:xfrm>
              <a:off x="2555776" y="620713"/>
              <a:ext cx="1224136" cy="12241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2825806" y="703598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40" name="タイトル 1"/>
          <p:cNvSpPr>
            <a:spLocks noGrp="1"/>
          </p:cNvSpPr>
          <p:nvPr>
            <p:ph type="ctrTitle"/>
          </p:nvPr>
        </p:nvSpPr>
        <p:spPr>
          <a:xfrm>
            <a:off x="1781372" y="2168860"/>
            <a:ext cx="7381138" cy="903095"/>
          </a:xfrm>
          <a:prstGeom prst="rect">
            <a:avLst/>
          </a:prstGeom>
          <a:noFill/>
        </p:spPr>
        <p:txBody>
          <a:bodyPr vert="horz"/>
          <a:lstStyle>
            <a:lvl1pPr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1"/>
            <a:ext cx="9144000" cy="2978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 userDrawn="1"/>
        </p:nvSpPr>
        <p:spPr>
          <a:xfrm rot="16200000">
            <a:off x="6896832" y="-155078"/>
            <a:ext cx="630070" cy="3843936"/>
          </a:xfrm>
          <a:prstGeom prst="round2SameRect">
            <a:avLst>
              <a:gd name="adj1" fmla="val 48640"/>
              <a:gd name="adj2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56665" y="3744035"/>
            <a:ext cx="7039615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grpSp>
        <p:nvGrpSpPr>
          <p:cNvPr id="17" name="グループ化 16"/>
          <p:cNvGrpSpPr>
            <a:grpSpLocks/>
          </p:cNvGrpSpPr>
          <p:nvPr userDrawn="1"/>
        </p:nvGrpSpPr>
        <p:grpSpPr bwMode="auto">
          <a:xfrm flipH="1">
            <a:off x="-63442" y="2"/>
            <a:ext cx="9207438" cy="2978950"/>
            <a:chOff x="-129" y="-42"/>
            <a:chExt cx="6343" cy="4355"/>
          </a:xfrm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8100" cap="flat" cmpd="sng" algn="ctr">
              <a:solidFill>
                <a:srgbClr val="00CC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-129" y="1692"/>
              <a:ext cx="6288" cy="2215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1" name="フリーフォーム 20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2" name="フリーフォーム 21"/>
            <p:cNvSpPr>
              <a:spLocks/>
            </p:cNvSpPr>
            <p:nvPr/>
          </p:nvSpPr>
          <p:spPr bwMode="auto">
            <a:xfrm>
              <a:off x="4533" y="1450"/>
              <a:ext cx="1681" cy="2863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81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23" name="グループ化 22"/>
          <p:cNvGrpSpPr/>
          <p:nvPr userDrawn="1"/>
        </p:nvGrpSpPr>
        <p:grpSpPr>
          <a:xfrm>
            <a:off x="103955" y="178466"/>
            <a:ext cx="749866" cy="749866"/>
            <a:chOff x="2555776" y="620713"/>
            <a:chExt cx="1224136" cy="1224136"/>
          </a:xfrm>
        </p:grpSpPr>
        <p:sp>
          <p:nvSpPr>
            <p:cNvPr id="24" name="円/楕円 23"/>
            <p:cNvSpPr/>
            <p:nvPr/>
          </p:nvSpPr>
          <p:spPr>
            <a:xfrm>
              <a:off x="2555776" y="620713"/>
              <a:ext cx="1224136" cy="12241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2825806" y="703598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7" name="正方形/長方形 6"/>
          <p:cNvSpPr/>
          <p:nvPr userDrawn="1"/>
        </p:nvSpPr>
        <p:spPr>
          <a:xfrm>
            <a:off x="1" y="2978951"/>
            <a:ext cx="9133836" cy="900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タイトル 1"/>
          <p:cNvSpPr>
            <a:spLocks noGrp="1"/>
          </p:cNvSpPr>
          <p:nvPr>
            <p:ph type="ctrTitle"/>
          </p:nvPr>
        </p:nvSpPr>
        <p:spPr>
          <a:xfrm>
            <a:off x="5606592" y="1439309"/>
            <a:ext cx="3555291" cy="594536"/>
          </a:xfrm>
          <a:prstGeom prst="rect">
            <a:avLst/>
          </a:prstGeom>
          <a:noFill/>
        </p:spPr>
        <p:txBody>
          <a:bodyPr vert="horz"/>
          <a:lstStyle>
            <a:lvl1pPr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 userDrawn="1"/>
        </p:nvSpPr>
        <p:spPr>
          <a:xfrm>
            <a:off x="0" y="0"/>
            <a:ext cx="9144000" cy="37257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31740" y="3969060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grpSp>
        <p:nvGrpSpPr>
          <p:cNvPr id="16" name="グループ化 15"/>
          <p:cNvGrpSpPr>
            <a:grpSpLocks/>
          </p:cNvGrpSpPr>
          <p:nvPr userDrawn="1"/>
        </p:nvGrpSpPr>
        <p:grpSpPr bwMode="auto">
          <a:xfrm flipH="1">
            <a:off x="16390" y="2"/>
            <a:ext cx="9127601" cy="3770731"/>
            <a:chOff x="-129" y="-42"/>
            <a:chExt cx="6288" cy="4355"/>
          </a:xfrm>
        </p:grpSpPr>
        <p:sp>
          <p:nvSpPr>
            <p:cNvPr id="17" name="フリーフォーム 16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8100" cap="flat" cmpd="sng" algn="ctr">
              <a:solidFill>
                <a:srgbClr val="00CC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-129" y="1692"/>
              <a:ext cx="6288" cy="2215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1" name="フリーフォーム 20"/>
            <p:cNvSpPr>
              <a:spLocks/>
            </p:cNvSpPr>
            <p:nvPr/>
          </p:nvSpPr>
          <p:spPr bwMode="auto">
            <a:xfrm>
              <a:off x="4533" y="1450"/>
              <a:ext cx="1626" cy="2863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81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2" name="正方形/長方形 21"/>
          <p:cNvSpPr/>
          <p:nvPr userDrawn="1"/>
        </p:nvSpPr>
        <p:spPr>
          <a:xfrm>
            <a:off x="2231740" y="3725728"/>
            <a:ext cx="6938870" cy="900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177521" y="458670"/>
            <a:ext cx="749866" cy="749866"/>
            <a:chOff x="2555776" y="620713"/>
            <a:chExt cx="1224136" cy="1224136"/>
          </a:xfrm>
        </p:grpSpPr>
        <p:sp>
          <p:nvSpPr>
            <p:cNvPr id="24" name="円/楕円 23"/>
            <p:cNvSpPr/>
            <p:nvPr/>
          </p:nvSpPr>
          <p:spPr>
            <a:xfrm>
              <a:off x="2555776" y="620713"/>
              <a:ext cx="1224136" cy="122413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>
              <a:outerShdw blurRad="149987" dist="1524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2825806" y="703598"/>
              <a:ext cx="684076" cy="358316"/>
            </a:xfrm>
            <a:prstGeom prst="ellipse">
              <a:avLst/>
            </a:prstGeom>
            <a:solidFill>
              <a:sysClr val="window" lastClr="FFFFFF">
                <a:alpha val="69000"/>
              </a:sysClr>
            </a:solidFill>
            <a:ln w="9525" cap="flat" cmpd="sng" algn="ctr">
              <a:noFill/>
              <a:prstDash val="solid"/>
            </a:ln>
            <a:effectLst>
              <a:softEdge rad="63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15" name="片側の 2 つの角を丸めた四角形 14"/>
          <p:cNvSpPr/>
          <p:nvPr userDrawn="1"/>
        </p:nvSpPr>
        <p:spPr>
          <a:xfrm rot="16200000">
            <a:off x="4536712" y="-1681297"/>
            <a:ext cx="805941" cy="8408634"/>
          </a:xfrm>
          <a:prstGeom prst="round2SameRect">
            <a:avLst>
              <a:gd name="adj1" fmla="val 48640"/>
              <a:gd name="adj2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タイトル 1"/>
          <p:cNvSpPr>
            <a:spLocks noGrp="1"/>
          </p:cNvSpPr>
          <p:nvPr>
            <p:ph type="ctrTitle"/>
          </p:nvPr>
        </p:nvSpPr>
        <p:spPr>
          <a:xfrm>
            <a:off x="895694" y="1960509"/>
            <a:ext cx="8221811" cy="1063446"/>
          </a:xfrm>
          <a:prstGeom prst="rect">
            <a:avLst/>
          </a:prstGeom>
          <a:noFill/>
        </p:spPr>
        <p:txBody>
          <a:bodyPr vert="horz"/>
          <a:lstStyle>
            <a:lvl1pPr algn="dist">
              <a:defRPr sz="40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 userDrawn="1"/>
        </p:nvSpPr>
        <p:spPr>
          <a:xfrm>
            <a:off x="0" y="0"/>
            <a:ext cx="9144000" cy="9322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>
            <a:grpSpLocks/>
          </p:cNvGrpSpPr>
          <p:nvPr userDrawn="1"/>
        </p:nvGrpSpPr>
        <p:grpSpPr bwMode="auto">
          <a:xfrm flipH="1">
            <a:off x="16385" y="3"/>
            <a:ext cx="9127601" cy="965727"/>
            <a:chOff x="-129" y="-42"/>
            <a:chExt cx="6288" cy="4355"/>
          </a:xfrm>
        </p:grpSpPr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8100" cap="flat" cmpd="sng" algn="ctr">
              <a:solidFill>
                <a:srgbClr val="00CC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1" name="フリーフォーム 20"/>
            <p:cNvSpPr>
              <a:spLocks/>
            </p:cNvSpPr>
            <p:nvPr/>
          </p:nvSpPr>
          <p:spPr bwMode="auto">
            <a:xfrm>
              <a:off x="-129" y="1692"/>
              <a:ext cx="6288" cy="2215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571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2" name="フリーフォーム 21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81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3" name="フリーフォーム 22"/>
            <p:cNvSpPr>
              <a:spLocks/>
            </p:cNvSpPr>
            <p:nvPr/>
          </p:nvSpPr>
          <p:spPr bwMode="auto">
            <a:xfrm>
              <a:off x="4533" y="1450"/>
              <a:ext cx="1626" cy="2863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81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172450" y="6624354"/>
            <a:ext cx="971550" cy="233645"/>
          </a:xfrm>
        </p:spPr>
        <p:txBody>
          <a:bodyPr/>
          <a:lstStyle>
            <a:lvl1pPr>
              <a:defRPr sz="1100"/>
            </a:lvl1pPr>
          </a:lstStyle>
          <a:p>
            <a:fld id="{AB8B1B5A-AED4-4B02-972C-FB31AC0AAB37}" type="slidenum">
              <a:rPr lang="en-US" altLang="ja-JP" smtClean="0"/>
              <a:pPr/>
              <a:t>&lt;#&gt;</a:t>
            </a:fld>
            <a:endParaRPr lang="en-US" altLang="ja-JP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2205130" y="907188"/>
            <a:ext cx="6938870" cy="900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 userDrawn="1"/>
        </p:nvSpPr>
        <p:spPr>
          <a:xfrm rot="16200000">
            <a:off x="4773471" y="-3631656"/>
            <a:ext cx="728699" cy="7992012"/>
          </a:xfrm>
          <a:prstGeom prst="round2SameRect">
            <a:avLst>
              <a:gd name="adj1" fmla="val 48640"/>
              <a:gd name="adj2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タイトル 1"/>
          <p:cNvSpPr>
            <a:spLocks noGrp="1"/>
          </p:cNvSpPr>
          <p:nvPr>
            <p:ph type="title"/>
          </p:nvPr>
        </p:nvSpPr>
        <p:spPr>
          <a:xfrm>
            <a:off x="1601670" y="8619"/>
            <a:ext cx="7542330" cy="639673"/>
          </a:xfrm>
          <a:prstGeom prst="rect">
            <a:avLst/>
          </a:prstGeom>
          <a:noFill/>
        </p:spPr>
        <p:txBody>
          <a:bodyPr vert="horz"/>
          <a:lstStyle>
            <a:lvl1pPr algn="dist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4653625" y="5229200"/>
            <a:ext cx="4481045" cy="58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41630" y="278650"/>
            <a:ext cx="5175575" cy="630070"/>
          </a:xfrm>
          <a:prstGeom prst="roundRect">
            <a:avLst/>
          </a:prstGeom>
          <a:solidFill>
            <a:schemeClr val="bg1">
              <a:alpha val="5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3200" dirty="0">
              <a:solidFill>
                <a:schemeClr val="tx2">
                  <a:lumMod val="60000"/>
                  <a:lumOff val="4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166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3157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41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12145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9863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1105" y="9863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62210" y="9863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02720" y="2301678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６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230" y="2301678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４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85975" y="2301678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５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9839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73098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96357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19616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４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42875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５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66134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６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89391" y="54163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７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101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1556665" y="3744035"/>
            <a:ext cx="7039615" cy="2070230"/>
          </a:xfrm>
        </p:spPr>
        <p:txBody>
          <a:bodyPr/>
          <a:lstStyle/>
          <a:p>
            <a:pPr lvl="0"/>
            <a:r>
              <a:rPr lang="en-US" altLang="ja-JP" dirty="0">
                <a:solidFill>
                  <a:srgbClr val="4BACC6">
                    <a:lumMod val="50000"/>
                  </a:srgbClr>
                </a:solidFill>
              </a:rPr>
              <a:t>Part</a:t>
            </a:r>
            <a:r>
              <a:rPr lang="ja-JP" altLang="en-US" dirty="0">
                <a:solidFill>
                  <a:srgbClr val="4BACC6">
                    <a:lumMod val="50000"/>
                  </a:srgbClr>
                </a:solidFill>
              </a:rPr>
              <a:t>１</a:t>
            </a:r>
          </a:p>
          <a:p>
            <a:pPr lvl="0"/>
            <a:r>
              <a:rPr lang="en-US" altLang="ja-JP" dirty="0">
                <a:solidFill>
                  <a:srgbClr val="4BACC6">
                    <a:lumMod val="50000"/>
                  </a:srgbClr>
                </a:solidFill>
              </a:rPr>
              <a:t>Part</a:t>
            </a:r>
            <a:r>
              <a:rPr lang="ja-JP" altLang="en-US" dirty="0">
                <a:solidFill>
                  <a:srgbClr val="4BACC6">
                    <a:lumMod val="50000"/>
                  </a:srgbClr>
                </a:solidFill>
              </a:rPr>
              <a:t>２</a:t>
            </a:r>
          </a:p>
          <a:p>
            <a:pPr lvl="0"/>
            <a:r>
              <a:rPr lang="en-US" altLang="ja-JP" dirty="0">
                <a:solidFill>
                  <a:srgbClr val="4BACC6">
                    <a:lumMod val="50000"/>
                  </a:srgbClr>
                </a:solidFill>
              </a:rPr>
              <a:t>Part</a:t>
            </a:r>
            <a:r>
              <a:rPr lang="ja-JP" altLang="en-US" dirty="0" smtClean="0">
                <a:solidFill>
                  <a:srgbClr val="4BACC6">
                    <a:lumMod val="50000"/>
                  </a:srgbClr>
                </a:solidFill>
              </a:rPr>
              <a:t>３</a:t>
            </a:r>
            <a:endParaRPr lang="ja-JP" alt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5877145" y="1439309"/>
            <a:ext cx="2565285" cy="594536"/>
          </a:xfrm>
        </p:spPr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5245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419110"/>
            <a:ext cx="6512260" cy="1500187"/>
          </a:xfrm>
        </p:spPr>
        <p:txBody>
          <a:bodyPr/>
          <a:lstStyle/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21230" y="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82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329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962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419110"/>
            <a:ext cx="6512260" cy="1500187"/>
          </a:xfrm>
        </p:spPr>
        <p:txBody>
          <a:bodyPr/>
          <a:lstStyle/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21230" y="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54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94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60000"/>
                  <a:lumOff val="4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665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231740" y="4419110"/>
            <a:ext cx="6512260" cy="1500187"/>
          </a:xfrm>
        </p:spPr>
        <p:txBody>
          <a:bodyPr/>
          <a:lstStyle/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１</a:t>
            </a:r>
          </a:p>
          <a:p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</a:rPr>
              <a:t>２</a:t>
            </a:r>
            <a:endParaRPr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21230" y="0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2857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sz="13800" b="1" dirty="0">
              <a:ln w="2857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4260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83</Words>
  <Application>Microsoft Office PowerPoint</Application>
  <PresentationFormat>画面に合わせる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スライド 0</vt:lpstr>
      <vt:lpstr>Agenda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ま　と　め</vt:lpstr>
      <vt:lpstr>スライド 12</vt:lpstr>
    </vt:vector>
  </TitlesOfParts>
  <Company>システムリサーチ＆コンサルト株式会社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suminaka</cp:lastModifiedBy>
  <cp:revision>39</cp:revision>
  <dcterms:created xsi:type="dcterms:W3CDTF">2004-08-19T09:46:55Z</dcterms:created>
  <dcterms:modified xsi:type="dcterms:W3CDTF">2011-12-14T13:36:42Z</dcterms:modified>
</cp:coreProperties>
</file>