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4"/>
  </p:notesMasterIdLst>
  <p:sldIdLst>
    <p:sldId id="277" r:id="rId2"/>
    <p:sldId id="266" r:id="rId3"/>
    <p:sldId id="271" r:id="rId4"/>
    <p:sldId id="268" r:id="rId5"/>
    <p:sldId id="269" r:id="rId6"/>
    <p:sldId id="279" r:id="rId7"/>
    <p:sldId id="272" r:id="rId8"/>
    <p:sldId id="273" r:id="rId9"/>
    <p:sldId id="280" r:id="rId10"/>
    <p:sldId id="275" r:id="rId11"/>
    <p:sldId id="276" r:id="rId12"/>
    <p:sldId id="281" r:id="rId13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00"/>
    <a:srgbClr val="996600"/>
    <a:srgbClr val="CC9900"/>
    <a:srgbClr val="990033"/>
    <a:srgbClr val="CC6600"/>
    <a:srgbClr val="A50021"/>
    <a:srgbClr val="CC0066"/>
    <a:srgbClr val="FFCC99"/>
    <a:srgbClr val="FFFFCC"/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02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9BC8AFE-F9DB-423F-BB09-C96BF6F641D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758289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BC8AFE-F9DB-423F-BB09-C96BF6F641D7}" type="slidenum">
              <a:rPr lang="en-US" altLang="ja-JP" smtClean="0"/>
              <a:pPr/>
              <a:t>0</a:t>
            </a:fld>
            <a:endParaRPr lang="en-US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5"/>
          <p:cNvSpPr>
            <a:spLocks noChangeArrowheads="1"/>
          </p:cNvSpPr>
          <p:nvPr userDrawn="1"/>
        </p:nvSpPr>
        <p:spPr bwMode="auto">
          <a:xfrm>
            <a:off x="0" y="952500"/>
            <a:ext cx="9144000" cy="2790825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100000">
                <a:srgbClr val="FFFF66">
                  <a:gamma/>
                  <a:tint val="38039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45" name="Rectangle 9"/>
          <p:cNvSpPr>
            <a:spLocks noGrp="1" noChangeArrowheads="1"/>
          </p:cNvSpPr>
          <p:nvPr>
            <p:ph type="ctrTitle"/>
          </p:nvPr>
        </p:nvSpPr>
        <p:spPr>
          <a:xfrm>
            <a:off x="1016605" y="1628800"/>
            <a:ext cx="7772400" cy="1470025"/>
          </a:xfrm>
          <a:noFill/>
        </p:spPr>
        <p:txBody>
          <a:bodyPr/>
          <a:lstStyle>
            <a:lvl1pPr>
              <a:defRPr sz="4800">
                <a:solidFill>
                  <a:srgbClr val="A50021"/>
                </a:solidFill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9" name="Rectangle 10"/>
          <p:cNvSpPr>
            <a:spLocks noChangeArrowheads="1"/>
          </p:cNvSpPr>
          <p:nvPr userDrawn="1"/>
        </p:nvSpPr>
        <p:spPr bwMode="auto">
          <a:xfrm>
            <a:off x="0" y="6669088"/>
            <a:ext cx="9144000" cy="188912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1" name="Group 16"/>
          <p:cNvGrpSpPr>
            <a:grpSpLocks/>
          </p:cNvGrpSpPr>
          <p:nvPr userDrawn="1"/>
        </p:nvGrpSpPr>
        <p:grpSpPr bwMode="auto">
          <a:xfrm>
            <a:off x="0" y="952500"/>
            <a:ext cx="9144000" cy="496888"/>
            <a:chOff x="0" y="600"/>
            <a:chExt cx="5760" cy="256"/>
          </a:xfrm>
        </p:grpSpPr>
        <p:sp>
          <p:nvSpPr>
            <p:cNvPr id="12" name="Rectangle 7"/>
            <p:cNvSpPr>
              <a:spLocks noChangeArrowheads="1"/>
            </p:cNvSpPr>
            <p:nvPr userDrawn="1"/>
          </p:nvSpPr>
          <p:spPr bwMode="auto">
            <a:xfrm>
              <a:off x="0" y="600"/>
              <a:ext cx="527" cy="109"/>
            </a:xfrm>
            <a:prstGeom prst="rect">
              <a:avLst/>
            </a:prstGeom>
            <a:solidFill>
              <a:srgbClr val="CC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" name="Rectangle 8"/>
            <p:cNvSpPr>
              <a:spLocks noChangeArrowheads="1"/>
            </p:cNvSpPr>
            <p:nvPr userDrawn="1"/>
          </p:nvSpPr>
          <p:spPr bwMode="auto">
            <a:xfrm>
              <a:off x="527" y="709"/>
              <a:ext cx="340" cy="147"/>
            </a:xfrm>
            <a:prstGeom prst="rect">
              <a:avLst/>
            </a:prstGeom>
            <a:solidFill>
              <a:srgbClr val="CC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" name="Rectangle 9"/>
            <p:cNvSpPr>
              <a:spLocks noChangeArrowheads="1"/>
            </p:cNvSpPr>
            <p:nvPr userDrawn="1"/>
          </p:nvSpPr>
          <p:spPr bwMode="auto">
            <a:xfrm>
              <a:off x="867" y="600"/>
              <a:ext cx="4893" cy="114"/>
            </a:xfrm>
            <a:prstGeom prst="rect">
              <a:avLst/>
            </a:prstGeom>
            <a:gradFill rotWithShape="1">
              <a:gsLst>
                <a:gs pos="0">
                  <a:srgbClr val="CCCC00"/>
                </a:gs>
                <a:gs pos="100000">
                  <a:srgbClr val="CCCC00">
                    <a:gamma/>
                    <a:tint val="47451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433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681790" y="3609020"/>
            <a:ext cx="6175375" cy="588963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996600"/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E418CA-9EA5-4005-99C7-7F702D526CC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636638-FCDE-4BED-820A-963D0A5F3E5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18313" y="46038"/>
            <a:ext cx="2119312" cy="60801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46038"/>
            <a:ext cx="6208713" cy="60801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A5F25E-8E82-4FE3-AB7F-61BE0A87ED0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目次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9"/>
          <p:cNvSpPr>
            <a:spLocks noChangeArrowheads="1"/>
          </p:cNvSpPr>
          <p:nvPr userDrawn="1"/>
        </p:nvSpPr>
        <p:spPr bwMode="auto">
          <a:xfrm>
            <a:off x="27056" y="1989138"/>
            <a:ext cx="9135454" cy="4868862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151620" y="3722687"/>
            <a:ext cx="7772400" cy="1500187"/>
          </a:xfrm>
        </p:spPr>
        <p:txBody>
          <a:bodyPr anchor="ctr" anchorCtr="0"/>
          <a:lstStyle>
            <a:lvl1pPr marL="0" indent="0">
              <a:buNone/>
              <a:defRPr sz="3200">
                <a:solidFill>
                  <a:srgbClr val="CC6600"/>
                </a:solidFill>
                <a:latin typeface="+mj-ea"/>
                <a:ea typeface="+mj-ea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12" name="Rectangle 6"/>
          <p:cNvSpPr>
            <a:spLocks noChangeArrowheads="1"/>
          </p:cNvSpPr>
          <p:nvPr userDrawn="1"/>
        </p:nvSpPr>
        <p:spPr bwMode="auto">
          <a:xfrm>
            <a:off x="1871663" y="1989138"/>
            <a:ext cx="7272337" cy="944562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100000">
                <a:srgbClr val="FFFF66">
                  <a:gamma/>
                  <a:tint val="47451"/>
                  <a:invGamma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4" name="Group 13"/>
          <p:cNvGrpSpPr>
            <a:grpSpLocks/>
          </p:cNvGrpSpPr>
          <p:nvPr userDrawn="1"/>
        </p:nvGrpSpPr>
        <p:grpSpPr bwMode="auto">
          <a:xfrm>
            <a:off x="1871663" y="1989138"/>
            <a:ext cx="7272337" cy="495300"/>
            <a:chOff x="1179" y="1417"/>
            <a:chExt cx="4581" cy="148"/>
          </a:xfrm>
        </p:grpSpPr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1179" y="1417"/>
              <a:ext cx="300" cy="62"/>
            </a:xfrm>
            <a:prstGeom prst="rect">
              <a:avLst/>
            </a:prstGeom>
            <a:solidFill>
              <a:srgbClr val="CC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" name="Rectangle 9"/>
            <p:cNvSpPr>
              <a:spLocks noChangeArrowheads="1"/>
            </p:cNvSpPr>
            <p:nvPr/>
          </p:nvSpPr>
          <p:spPr bwMode="auto">
            <a:xfrm>
              <a:off x="1479" y="1479"/>
              <a:ext cx="267" cy="86"/>
            </a:xfrm>
            <a:prstGeom prst="rect">
              <a:avLst/>
            </a:prstGeom>
            <a:solidFill>
              <a:srgbClr val="CC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" name="Rectangle 10"/>
            <p:cNvSpPr>
              <a:spLocks noChangeArrowheads="1"/>
            </p:cNvSpPr>
            <p:nvPr/>
          </p:nvSpPr>
          <p:spPr bwMode="auto">
            <a:xfrm>
              <a:off x="1746" y="1417"/>
              <a:ext cx="4014" cy="63"/>
            </a:xfrm>
            <a:prstGeom prst="rect">
              <a:avLst/>
            </a:prstGeom>
            <a:gradFill rotWithShape="1">
              <a:gsLst>
                <a:gs pos="0">
                  <a:srgbClr val="CCCC00"/>
                </a:gs>
                <a:gs pos="100000">
                  <a:srgbClr val="CCCC00">
                    <a:gamma/>
                    <a:tint val="47451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2816805" y="2168861"/>
            <a:ext cx="2105968" cy="720079"/>
          </a:xfrm>
          <a:noFill/>
        </p:spPr>
        <p:txBody>
          <a:bodyPr anchor="t"/>
          <a:lstStyle>
            <a:lvl1pPr algn="ctr">
              <a:defRPr sz="4000" b="0" cap="all">
                <a:solidFill>
                  <a:srgbClr val="808000"/>
                </a:solidFill>
              </a:defRPr>
            </a:lvl1pPr>
          </a:lstStyle>
          <a:p>
            <a:r>
              <a:rPr lang="ja-JP" altLang="en-US" dirty="0" smtClean="0"/>
              <a:t>目　次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9"/>
          <p:cNvGrpSpPr>
            <a:grpSpLocks/>
          </p:cNvGrpSpPr>
          <p:nvPr userDrawn="1"/>
        </p:nvGrpSpPr>
        <p:grpSpPr bwMode="auto">
          <a:xfrm>
            <a:off x="0" y="2079625"/>
            <a:ext cx="9150350" cy="854075"/>
            <a:chOff x="0" y="1310"/>
            <a:chExt cx="5764" cy="538"/>
          </a:xfrm>
        </p:grpSpPr>
        <p:sp>
          <p:nvSpPr>
            <p:cNvPr id="10" name="Rectangle 2"/>
            <p:cNvSpPr>
              <a:spLocks noChangeArrowheads="1"/>
            </p:cNvSpPr>
            <p:nvPr/>
          </p:nvSpPr>
          <p:spPr bwMode="auto">
            <a:xfrm>
              <a:off x="0" y="1310"/>
              <a:ext cx="5760" cy="538"/>
            </a:xfrm>
            <a:prstGeom prst="rect">
              <a:avLst/>
            </a:prstGeom>
            <a:gradFill rotWithShape="1">
              <a:gsLst>
                <a:gs pos="0">
                  <a:srgbClr val="FFFF66"/>
                </a:gs>
                <a:gs pos="100000">
                  <a:srgbClr val="FFFF66">
                    <a:gamma/>
                    <a:tint val="47451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1" name="Group 8"/>
            <p:cNvGrpSpPr>
              <a:grpSpLocks/>
            </p:cNvGrpSpPr>
            <p:nvPr/>
          </p:nvGrpSpPr>
          <p:grpSpPr bwMode="auto">
            <a:xfrm>
              <a:off x="0" y="1310"/>
              <a:ext cx="5764" cy="255"/>
              <a:chOff x="17" y="1417"/>
              <a:chExt cx="5743" cy="148"/>
            </a:xfrm>
          </p:grpSpPr>
          <p:sp>
            <p:nvSpPr>
              <p:cNvPr id="17" name="Rectangle 3"/>
              <p:cNvSpPr>
                <a:spLocks noChangeArrowheads="1"/>
              </p:cNvSpPr>
              <p:nvPr/>
            </p:nvSpPr>
            <p:spPr bwMode="auto">
              <a:xfrm>
                <a:off x="17" y="1417"/>
                <a:ext cx="300" cy="62"/>
              </a:xfrm>
              <a:prstGeom prst="rect">
                <a:avLst/>
              </a:prstGeom>
              <a:solidFill>
                <a:srgbClr val="CC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" name="Rectangle 4"/>
              <p:cNvSpPr>
                <a:spLocks noChangeArrowheads="1"/>
              </p:cNvSpPr>
              <p:nvPr/>
            </p:nvSpPr>
            <p:spPr bwMode="auto">
              <a:xfrm>
                <a:off x="317" y="1479"/>
                <a:ext cx="267" cy="86"/>
              </a:xfrm>
              <a:prstGeom prst="rect">
                <a:avLst/>
              </a:prstGeom>
              <a:solidFill>
                <a:srgbClr val="CC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" name="Rectangle 5"/>
              <p:cNvSpPr>
                <a:spLocks noChangeArrowheads="1"/>
              </p:cNvSpPr>
              <p:nvPr/>
            </p:nvSpPr>
            <p:spPr bwMode="auto">
              <a:xfrm>
                <a:off x="584" y="1417"/>
                <a:ext cx="5176" cy="63"/>
              </a:xfrm>
              <a:prstGeom prst="rect">
                <a:avLst/>
              </a:prstGeom>
              <a:gradFill rotWithShape="1">
                <a:gsLst>
                  <a:gs pos="0">
                    <a:srgbClr val="CCCC00"/>
                  </a:gs>
                  <a:gs pos="100000">
                    <a:srgbClr val="CCCC00">
                      <a:gamma/>
                      <a:tint val="47451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051720" y="3924055"/>
            <a:ext cx="6467255" cy="1500187"/>
          </a:xfrm>
        </p:spPr>
        <p:txBody>
          <a:bodyPr anchor="ctr" anchorCtr="0"/>
          <a:lstStyle>
            <a:lvl1pPr marL="0" indent="0">
              <a:buNone/>
              <a:defRPr sz="2400">
                <a:solidFill>
                  <a:srgbClr val="990033"/>
                </a:solidFill>
                <a:latin typeface="+mj-ea"/>
                <a:ea typeface="+mj-ea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61610" y="2258871"/>
            <a:ext cx="7772400" cy="674830"/>
          </a:xfrm>
          <a:noFill/>
        </p:spPr>
        <p:txBody>
          <a:bodyPr anchor="t"/>
          <a:lstStyle>
            <a:lvl1pPr algn="dist">
              <a:defRPr sz="4000" b="0" cap="all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本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2"/>
          <p:cNvSpPr>
            <a:spLocks noChangeArrowheads="1"/>
          </p:cNvSpPr>
          <p:nvPr userDrawn="1"/>
        </p:nvSpPr>
        <p:spPr bwMode="auto">
          <a:xfrm>
            <a:off x="0" y="6715125"/>
            <a:ext cx="9144000" cy="142875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100000">
                <a:srgbClr val="FFFF66">
                  <a:gamma/>
                  <a:tint val="47451"/>
                  <a:invGamma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4213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100000">
                <a:srgbClr val="FFFF66">
                  <a:gamma/>
                  <a:tint val="47451"/>
                  <a:invGamma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Line 13"/>
          <p:cNvSpPr>
            <a:spLocks noChangeShapeType="1"/>
          </p:cNvSpPr>
          <p:nvPr userDrawn="1"/>
        </p:nvSpPr>
        <p:spPr bwMode="auto">
          <a:xfrm>
            <a:off x="6237288" y="6804025"/>
            <a:ext cx="2925762" cy="0"/>
          </a:xfrm>
          <a:prstGeom prst="line">
            <a:avLst/>
          </a:prstGeom>
          <a:noFill/>
          <a:ln w="9525">
            <a:solidFill>
              <a:srgbClr val="CCCC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26596" y="46038"/>
            <a:ext cx="7920542" cy="638175"/>
          </a:xfrm>
        </p:spPr>
        <p:txBody>
          <a:bodyPr/>
          <a:lstStyle>
            <a:lvl1pPr algn="dist"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8172450" y="6579350"/>
            <a:ext cx="1016000" cy="476250"/>
          </a:xfrm>
        </p:spPr>
        <p:txBody>
          <a:bodyPr/>
          <a:lstStyle>
            <a:lvl1pPr>
              <a:defRPr sz="1100"/>
            </a:lvl1pPr>
          </a:lstStyle>
          <a:p>
            <a:fld id="{8D099622-E432-4211-9F68-CB7FEC92ECE9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13" name="Rectangle 8"/>
          <p:cNvSpPr>
            <a:spLocks noChangeArrowheads="1"/>
          </p:cNvSpPr>
          <p:nvPr userDrawn="1"/>
        </p:nvSpPr>
        <p:spPr bwMode="auto">
          <a:xfrm>
            <a:off x="0" y="0"/>
            <a:ext cx="476250" cy="98425"/>
          </a:xfrm>
          <a:prstGeom prst="rect">
            <a:avLst/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10"/>
          <p:cNvSpPr>
            <a:spLocks noChangeArrowheads="1"/>
          </p:cNvSpPr>
          <p:nvPr userDrawn="1"/>
        </p:nvSpPr>
        <p:spPr bwMode="auto">
          <a:xfrm>
            <a:off x="476250" y="98425"/>
            <a:ext cx="269875" cy="134938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11"/>
          <p:cNvSpPr>
            <a:spLocks noChangeArrowheads="1"/>
          </p:cNvSpPr>
          <p:nvPr userDrawn="1"/>
        </p:nvSpPr>
        <p:spPr bwMode="auto">
          <a:xfrm>
            <a:off x="746125" y="0"/>
            <a:ext cx="8397875" cy="98425"/>
          </a:xfrm>
          <a:prstGeom prst="rect">
            <a:avLst/>
          </a:prstGeom>
          <a:gradFill rotWithShape="1">
            <a:gsLst>
              <a:gs pos="0">
                <a:srgbClr val="CCCC00"/>
              </a:gs>
              <a:gs pos="100000">
                <a:srgbClr val="CCCC00">
                  <a:gamma/>
                  <a:tint val="47451"/>
                  <a:invGamma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F2272D-BEFE-473E-BBAA-F3BCA84FC67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814C22-E502-4BC3-96E7-73A062AC619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F528F1-F829-4F84-8005-FD7739BA6E7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6EB07C-53B7-48FE-A911-AF844EF4291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FDA07D-B7F5-48D0-9956-CAEC05F8C01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27100" y="46038"/>
            <a:ext cx="801052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72450" y="6508750"/>
            <a:ext cx="101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280BFE1-595A-483B-B4F5-73ED937E392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0" r:id="rId3"/>
    <p:sldLayoutId id="2147483654" r:id="rId4"/>
    <p:sldLayoutId id="2147483650" r:id="rId5"/>
    <p:sldLayoutId id="2147483652" r:id="rId6"/>
    <p:sldLayoutId id="2147483653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kumimoji="1" sz="3600">
          <a:solidFill>
            <a:srgbClr val="CC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3600">
          <a:solidFill>
            <a:srgbClr val="CC0066"/>
          </a:solidFill>
          <a:latin typeface="HGP創英角ｺﾞｼｯｸUB" pitchFamily="50" charset="-128"/>
          <a:ea typeface="HGP創英角ｺﾞｼｯｸUB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3600">
          <a:solidFill>
            <a:srgbClr val="CC0066"/>
          </a:solidFill>
          <a:latin typeface="HGP創英角ｺﾞｼｯｸUB" pitchFamily="50" charset="-128"/>
          <a:ea typeface="HGP創英角ｺﾞｼｯｸUB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3600">
          <a:solidFill>
            <a:srgbClr val="CC0066"/>
          </a:solidFill>
          <a:latin typeface="HGP創英角ｺﾞｼｯｸUB" pitchFamily="50" charset="-128"/>
          <a:ea typeface="HGP創英角ｺﾞｼｯｸUB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3600">
          <a:solidFill>
            <a:srgbClr val="CC0066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>
          <a:solidFill>
            <a:srgbClr val="CC0066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>
          <a:solidFill>
            <a:srgbClr val="CC0066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>
          <a:solidFill>
            <a:srgbClr val="CC0066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>
          <a:solidFill>
            <a:srgbClr val="CC0066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16605" y="1628800"/>
            <a:ext cx="7772400" cy="1470025"/>
          </a:xfrm>
        </p:spPr>
        <p:txBody>
          <a:bodyPr/>
          <a:lstStyle/>
          <a:p>
            <a:pPr algn="ctr"/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613630" y="3380097"/>
            <a:ext cx="6175375" cy="588963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296526" y="98631"/>
            <a:ext cx="6030670" cy="630070"/>
          </a:xfrm>
          <a:prstGeom prst="rect">
            <a:avLst/>
          </a:prstGeom>
          <a:solidFill>
            <a:schemeClr val="bg1"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3200" dirty="0" smtClean="0">
                <a:solidFill>
                  <a:srgbClr val="990033"/>
                </a:solidFill>
                <a:latin typeface="+mj-ea"/>
                <a:ea typeface="+mj-ea"/>
              </a:rPr>
              <a:t>宛先・提出先を入力</a:t>
            </a:r>
            <a:endParaRPr kumimoji="1" lang="ja-JP" altLang="en-US" sz="3200" dirty="0">
              <a:solidFill>
                <a:srgbClr val="990033"/>
              </a:solidFill>
              <a:latin typeface="+mj-ea"/>
              <a:ea typeface="+mj-ea"/>
            </a:endParaRPr>
          </a:p>
        </p:txBody>
      </p:sp>
      <p:sp>
        <p:nvSpPr>
          <p:cNvPr id="5" name="サブタイトル 2"/>
          <p:cNvSpPr txBox="1">
            <a:spLocks/>
          </p:cNvSpPr>
          <p:nvPr/>
        </p:nvSpPr>
        <p:spPr bwMode="auto">
          <a:xfrm>
            <a:off x="4121950" y="5994285"/>
            <a:ext cx="4667055" cy="58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HGP創英角ｺﾞｼｯｸUB" pitchFamily="50" charset="-128"/>
                <a:ea typeface="HGP創英角ｺﾞｼｯｸUB" pitchFamily="50" charset="-128"/>
                <a:cs typeface="+mn-cs"/>
              </a:rPr>
              <a:t>会社名・部署名を入力</a:t>
            </a:r>
            <a:endParaRPr kumimoji="1" lang="ja-JP" altLang="en-US" sz="2400" b="0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HGP創英角ｺﾞｼｯｸUB" pitchFamily="50" charset="-128"/>
              <a:ea typeface="HGP創英角ｺﾞｼｯｸUB" pitchFamily="50" charset="-128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99622-E432-4211-9F68-CB7FEC92ECE9}" type="slidenum">
              <a:rPr lang="en-US" altLang="ja-JP" smtClean="0"/>
              <a:pPr/>
              <a:t>9</a:t>
            </a:fld>
            <a:endParaRPr lang="en-US" altLang="ja-JP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16505" y="233645"/>
            <a:ext cx="45005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99622-E432-4211-9F68-CB7FEC92ECE9}" type="slidenum">
              <a:rPr lang="en-US" altLang="ja-JP" smtClean="0"/>
              <a:pPr/>
              <a:t>10</a:t>
            </a:fld>
            <a:endParaRPr lang="en-US" altLang="ja-JP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16505" y="233645"/>
            <a:ext cx="45005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２</a:t>
            </a:r>
            <a:endParaRPr kumimoji="1" lang="en-US" altLang="ja-JP" sz="2400" b="0" i="0" u="none" strike="noStrike" kern="0" cap="none" spc="0" normalizeH="0" baseline="0" noProof="0" dirty="0" smtClean="0">
              <a:ln>
                <a:noFill/>
              </a:ln>
              <a:solidFill>
                <a:srgbClr val="CC006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ja-JP" altLang="en-US" dirty="0" smtClean="0"/>
              <a:t>ま　と　め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99622-E432-4211-9F68-CB7FEC92ECE9}" type="slidenum">
              <a:rPr lang="en-US" altLang="ja-JP" smtClean="0"/>
              <a:pPr/>
              <a:t>11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697074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 1"/>
          <p:cNvSpPr>
            <a:spLocks noGrp="1"/>
          </p:cNvSpPr>
          <p:nvPr>
            <p:ph type="body" idx="1"/>
          </p:nvPr>
        </p:nvSpPr>
        <p:spPr>
          <a:xfrm>
            <a:off x="1286635" y="3564015"/>
            <a:ext cx="7592380" cy="2430270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ja-JP" altLang="en-US" dirty="0">
                <a:latin typeface="HGP創英角ｺﾞｼｯｸUB" pitchFamily="50" charset="-128"/>
                <a:ea typeface="HGP創英角ｺﾞｼｯｸUB" pitchFamily="50" charset="-128"/>
              </a:rPr>
              <a:t>第</a:t>
            </a:r>
            <a:r>
              <a:rPr lang="ja-JP" altLang="en-US" sz="4000" dirty="0">
                <a:solidFill>
                  <a:schemeClr val="accent2">
                    <a:lumMod val="5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１</a:t>
            </a:r>
            <a:r>
              <a:rPr lang="ja-JP" altLang="en-US" dirty="0">
                <a:latin typeface="HGP創英角ｺﾞｼｯｸUB" pitchFamily="50" charset="-128"/>
                <a:ea typeface="HGP創英角ｺﾞｼｯｸUB" pitchFamily="50" charset="-128"/>
              </a:rPr>
              <a:t>章</a:t>
            </a:r>
            <a:br>
              <a:rPr lang="ja-JP" altLang="en-US" dirty="0">
                <a:latin typeface="HGP創英角ｺﾞｼｯｸUB" pitchFamily="50" charset="-128"/>
                <a:ea typeface="HGP創英角ｺﾞｼｯｸUB" pitchFamily="50" charset="-128"/>
              </a:rPr>
            </a:br>
            <a:r>
              <a:rPr lang="ja-JP" altLang="en-US" dirty="0">
                <a:latin typeface="HGP創英角ｺﾞｼｯｸUB" pitchFamily="50" charset="-128"/>
                <a:ea typeface="HGP創英角ｺﾞｼｯｸUB" pitchFamily="50" charset="-128"/>
              </a:rPr>
              <a:t>第</a:t>
            </a:r>
            <a:r>
              <a:rPr lang="ja-JP" altLang="en-US" sz="4000" dirty="0">
                <a:solidFill>
                  <a:schemeClr val="accent2">
                    <a:lumMod val="5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２</a:t>
            </a:r>
            <a:r>
              <a:rPr lang="ja-JP" altLang="en-US" dirty="0">
                <a:latin typeface="HGP創英角ｺﾞｼｯｸUB" pitchFamily="50" charset="-128"/>
                <a:ea typeface="HGP創英角ｺﾞｼｯｸUB" pitchFamily="50" charset="-128"/>
              </a:rPr>
              <a:t>章</a:t>
            </a:r>
            <a:br>
              <a:rPr lang="ja-JP" altLang="en-US" dirty="0">
                <a:latin typeface="HGP創英角ｺﾞｼｯｸUB" pitchFamily="50" charset="-128"/>
                <a:ea typeface="HGP創英角ｺﾞｼｯｸUB" pitchFamily="50" charset="-128"/>
              </a:rPr>
            </a:br>
            <a:r>
              <a:rPr lang="ja-JP" altLang="en-US" dirty="0">
                <a:latin typeface="HGP創英角ｺﾞｼｯｸUB" pitchFamily="50" charset="-128"/>
                <a:ea typeface="HGP創英角ｺﾞｼｯｸUB" pitchFamily="50" charset="-128"/>
              </a:rPr>
              <a:t>第</a:t>
            </a:r>
            <a:r>
              <a:rPr lang="ja-JP" altLang="en-US" sz="4000" dirty="0">
                <a:solidFill>
                  <a:schemeClr val="accent2">
                    <a:lumMod val="5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３</a:t>
            </a:r>
            <a:r>
              <a:rPr lang="ja-JP" altLang="en-US" dirty="0">
                <a:latin typeface="HGP創英角ｺﾞｼｯｸUB" pitchFamily="50" charset="-128"/>
                <a:ea typeface="HGP創英角ｺﾞｼｯｸUB" pitchFamily="50" charset="-128"/>
              </a:rPr>
              <a:t>章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 1"/>
          <p:cNvSpPr>
            <a:spLocks noGrp="1"/>
          </p:cNvSpPr>
          <p:nvPr>
            <p:ph type="body" idx="1"/>
          </p:nvPr>
        </p:nvSpPr>
        <p:spPr>
          <a:xfrm>
            <a:off x="2186735" y="4059070"/>
            <a:ext cx="6332239" cy="1500187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en-US" altLang="ja-JP" dirty="0" smtClean="0">
                <a:solidFill>
                  <a:srgbClr val="CC0066"/>
                </a:solidFill>
                <a:latin typeface="HGP創英角ｺﾞｼｯｸUB" pitchFamily="50" charset="-128"/>
                <a:ea typeface="HGP創英角ｺﾞｼｯｸUB" pitchFamily="50" charset="-128"/>
              </a:rPr>
              <a:t>1</a:t>
            </a:r>
            <a:endParaRPr lang="en-US" altLang="ja-JP" dirty="0">
              <a:solidFill>
                <a:srgbClr val="CC0066"/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pPr>
              <a:lnSpc>
                <a:spcPct val="140000"/>
              </a:lnSpc>
            </a:pPr>
            <a:r>
              <a:rPr lang="en-US" altLang="ja-JP" dirty="0" smtClean="0">
                <a:solidFill>
                  <a:srgbClr val="CC0066"/>
                </a:solidFill>
                <a:latin typeface="HGP創英角ｺﾞｼｯｸUB" pitchFamily="50" charset="-128"/>
                <a:ea typeface="HGP創英角ｺﾞｼｯｸUB" pitchFamily="50" charset="-128"/>
              </a:rPr>
              <a:t>2</a:t>
            </a:r>
            <a:endParaRPr lang="en-US" altLang="ja-JP" dirty="0">
              <a:solidFill>
                <a:srgbClr val="CC0066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1286636" y="2258871"/>
            <a:ext cx="7547374" cy="674830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タイトル 2"/>
          <p:cNvSpPr txBox="1">
            <a:spLocks/>
          </p:cNvSpPr>
          <p:nvPr/>
        </p:nvSpPr>
        <p:spPr bwMode="auto">
          <a:xfrm>
            <a:off x="6462210" y="678636"/>
            <a:ext cx="2385265" cy="1305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8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</a:t>
            </a:r>
            <a:r>
              <a:rPr kumimoji="1" lang="ja-JP" altLang="en-US" sz="8800" b="0" i="0" u="none" strike="noStrike" kern="0" cap="all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１</a:t>
            </a:r>
            <a:r>
              <a:rPr kumimoji="1" lang="ja-JP" altLang="en-US" sz="48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章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99622-E432-4211-9F68-CB7FEC92ECE9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16505" y="233645"/>
            <a:ext cx="45005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99622-E432-4211-9F68-CB7FEC92ECE9}" type="slidenum">
              <a:rPr lang="en-US" altLang="ja-JP" smtClean="0"/>
              <a:pPr/>
              <a:t>4</a:t>
            </a:fld>
            <a:endParaRPr lang="en-US" altLang="ja-JP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16505" y="233645"/>
            <a:ext cx="45005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２</a:t>
            </a:r>
            <a:endParaRPr kumimoji="1" lang="en-US" altLang="ja-JP" sz="2400" b="0" i="0" u="none" strike="noStrike" kern="0" cap="none" spc="0" normalizeH="0" baseline="0" noProof="0" dirty="0" smtClean="0">
              <a:ln>
                <a:noFill/>
              </a:ln>
              <a:solidFill>
                <a:srgbClr val="CC006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 1"/>
          <p:cNvSpPr>
            <a:spLocks noGrp="1"/>
          </p:cNvSpPr>
          <p:nvPr>
            <p:ph type="body" idx="1"/>
          </p:nvPr>
        </p:nvSpPr>
        <p:spPr>
          <a:xfrm>
            <a:off x="2186735" y="4059070"/>
            <a:ext cx="6332239" cy="1500187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en-US" altLang="ja-JP" dirty="0" smtClean="0">
                <a:solidFill>
                  <a:srgbClr val="CC0066"/>
                </a:solidFill>
                <a:latin typeface="HGP創英角ｺﾞｼｯｸUB" pitchFamily="50" charset="-128"/>
                <a:ea typeface="HGP創英角ｺﾞｼｯｸUB" pitchFamily="50" charset="-128"/>
              </a:rPr>
              <a:t>1</a:t>
            </a:r>
            <a:endParaRPr lang="en-US" altLang="ja-JP" dirty="0">
              <a:solidFill>
                <a:srgbClr val="CC0066"/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pPr>
              <a:lnSpc>
                <a:spcPct val="140000"/>
              </a:lnSpc>
            </a:pPr>
            <a:r>
              <a:rPr lang="en-US" altLang="ja-JP" dirty="0" smtClean="0">
                <a:solidFill>
                  <a:srgbClr val="CC0066"/>
                </a:solidFill>
                <a:latin typeface="HGP創英角ｺﾞｼｯｸUB" pitchFamily="50" charset="-128"/>
                <a:ea typeface="HGP創英角ｺﾞｼｯｸUB" pitchFamily="50" charset="-128"/>
              </a:rPr>
              <a:t>2</a:t>
            </a:r>
            <a:endParaRPr lang="en-US" altLang="ja-JP" dirty="0">
              <a:solidFill>
                <a:srgbClr val="CC0066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1286636" y="2258871"/>
            <a:ext cx="7547374" cy="674830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タイトル 2"/>
          <p:cNvSpPr txBox="1">
            <a:spLocks/>
          </p:cNvSpPr>
          <p:nvPr/>
        </p:nvSpPr>
        <p:spPr bwMode="auto">
          <a:xfrm>
            <a:off x="6462210" y="678636"/>
            <a:ext cx="2385265" cy="1305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8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</a:t>
            </a:r>
            <a:r>
              <a:rPr kumimoji="1" lang="en-US" altLang="ja-JP" sz="8800" b="0" i="0" u="none" strike="noStrike" kern="0" cap="all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1" lang="ja-JP" altLang="en-US" sz="48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章</a:t>
            </a:r>
          </a:p>
        </p:txBody>
      </p:sp>
    </p:spTree>
    <p:extLst>
      <p:ext uri="{BB962C8B-B14F-4D97-AF65-F5344CB8AC3E}">
        <p14:creationId xmlns:p14="http://schemas.microsoft.com/office/powerpoint/2010/main" val="5882104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99622-E432-4211-9F68-CB7FEC92ECE9}" type="slidenum">
              <a:rPr lang="en-US" altLang="ja-JP" smtClean="0"/>
              <a:pPr/>
              <a:t>6</a:t>
            </a:fld>
            <a:endParaRPr lang="en-US" altLang="ja-JP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16505" y="233645"/>
            <a:ext cx="45005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99622-E432-4211-9F68-CB7FEC92ECE9}" type="slidenum">
              <a:rPr lang="en-US" altLang="ja-JP" smtClean="0"/>
              <a:pPr/>
              <a:t>7</a:t>
            </a:fld>
            <a:endParaRPr lang="en-US" altLang="ja-JP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16505" y="233645"/>
            <a:ext cx="45005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２</a:t>
            </a:r>
            <a:endParaRPr kumimoji="1" lang="en-US" altLang="ja-JP" sz="2400" b="0" i="0" u="none" strike="noStrike" kern="0" cap="none" spc="0" normalizeH="0" baseline="0" noProof="0" dirty="0" smtClean="0">
              <a:ln>
                <a:noFill/>
              </a:ln>
              <a:solidFill>
                <a:srgbClr val="CC006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 1"/>
          <p:cNvSpPr>
            <a:spLocks noGrp="1"/>
          </p:cNvSpPr>
          <p:nvPr>
            <p:ph type="body" idx="1"/>
          </p:nvPr>
        </p:nvSpPr>
        <p:spPr>
          <a:xfrm>
            <a:off x="2186735" y="4059070"/>
            <a:ext cx="6332239" cy="1500187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en-US" altLang="ja-JP" dirty="0" smtClean="0">
                <a:solidFill>
                  <a:srgbClr val="CC0066"/>
                </a:solidFill>
                <a:latin typeface="HGP創英角ｺﾞｼｯｸUB" pitchFamily="50" charset="-128"/>
                <a:ea typeface="HGP創英角ｺﾞｼｯｸUB" pitchFamily="50" charset="-128"/>
              </a:rPr>
              <a:t>1</a:t>
            </a:r>
            <a:endParaRPr lang="en-US" altLang="ja-JP" dirty="0">
              <a:solidFill>
                <a:srgbClr val="CC0066"/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pPr>
              <a:lnSpc>
                <a:spcPct val="140000"/>
              </a:lnSpc>
            </a:pPr>
            <a:r>
              <a:rPr lang="en-US" altLang="ja-JP" dirty="0" smtClean="0">
                <a:solidFill>
                  <a:srgbClr val="CC0066"/>
                </a:solidFill>
                <a:latin typeface="HGP創英角ｺﾞｼｯｸUB" pitchFamily="50" charset="-128"/>
                <a:ea typeface="HGP創英角ｺﾞｼｯｸUB" pitchFamily="50" charset="-128"/>
              </a:rPr>
              <a:t>2</a:t>
            </a:r>
            <a:endParaRPr lang="en-US" altLang="ja-JP" dirty="0">
              <a:solidFill>
                <a:srgbClr val="CC0066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1286636" y="2258871"/>
            <a:ext cx="7547374" cy="674830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タイトル 2"/>
          <p:cNvSpPr txBox="1">
            <a:spLocks/>
          </p:cNvSpPr>
          <p:nvPr/>
        </p:nvSpPr>
        <p:spPr bwMode="auto">
          <a:xfrm>
            <a:off x="6462210" y="678636"/>
            <a:ext cx="2385265" cy="1305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8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</a:t>
            </a:r>
            <a:r>
              <a:rPr kumimoji="1" lang="en-US" altLang="ja-JP" sz="8800" b="0" i="0" u="none" strike="noStrike" kern="0" cap="all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</a:t>
            </a:r>
            <a:r>
              <a:rPr kumimoji="1" lang="ja-JP" altLang="en-US" sz="48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章</a:t>
            </a:r>
          </a:p>
        </p:txBody>
      </p:sp>
    </p:spTree>
    <p:extLst>
      <p:ext uri="{BB962C8B-B14F-4D97-AF65-F5344CB8AC3E}">
        <p14:creationId xmlns:p14="http://schemas.microsoft.com/office/powerpoint/2010/main" val="376720428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39</Words>
  <Application>Microsoft Office PowerPoint</Application>
  <PresentationFormat>画面に合わせる (4:3)</PresentationFormat>
  <Paragraphs>27</Paragraphs>
  <Slides>12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3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ま　と　め</vt:lpstr>
    </vt:vector>
  </TitlesOfParts>
  <Company>システムリサーチ＆コンサルト株式会社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住中　光夫</dc:creator>
  <cp:lastModifiedBy>住中　恵子</cp:lastModifiedBy>
  <cp:revision>13</cp:revision>
  <dcterms:created xsi:type="dcterms:W3CDTF">2004-08-18T08:44:47Z</dcterms:created>
  <dcterms:modified xsi:type="dcterms:W3CDTF">2011-12-14T04:52:09Z</dcterms:modified>
</cp:coreProperties>
</file>