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4"/>
  </p:notesMasterIdLst>
  <p:sldIdLst>
    <p:sldId id="289" r:id="rId2"/>
    <p:sldId id="290" r:id="rId3"/>
    <p:sldId id="291" r:id="rId4"/>
    <p:sldId id="292" r:id="rId5"/>
    <p:sldId id="295" r:id="rId6"/>
    <p:sldId id="293" r:id="rId7"/>
    <p:sldId id="296" r:id="rId8"/>
    <p:sldId id="297" r:id="rId9"/>
    <p:sldId id="294" r:id="rId10"/>
    <p:sldId id="298" r:id="rId11"/>
    <p:sldId id="299" r:id="rId12"/>
    <p:sldId id="300" r:id="rId1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84807"/>
    <a:srgbClr val="FF5050"/>
    <a:srgbClr val="CC0066"/>
    <a:srgbClr val="9900CC"/>
    <a:srgbClr val="D60093"/>
    <a:srgbClr val="FFCCFF"/>
    <a:srgbClr val="800000"/>
    <a:srgbClr val="990099"/>
    <a:srgbClr val="CC3399"/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2" y="-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AAA307-8477-4EDC-9C45-15AE2D3BE4A0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F5D54D-0D0E-4B9B-B206-510D7E2AB9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38190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33302" y="1898651"/>
            <a:ext cx="7056784" cy="1871662"/>
          </a:xfrm>
          <a:solidFill>
            <a:srgbClr val="FFCCFF">
              <a:alpha val="58000"/>
            </a:srgbClr>
          </a:solidFill>
        </p:spPr>
        <p:txBody>
          <a:bodyPr/>
          <a:lstStyle>
            <a:lvl1pPr algn="dist">
              <a:defRPr b="0" cap="none" spc="0">
                <a:ln>
                  <a:noFill/>
                </a:ln>
                <a:solidFill>
                  <a:srgbClr val="CC3399"/>
                </a:solidFill>
                <a:effectLst/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03848" y="4077072"/>
            <a:ext cx="4943400" cy="504056"/>
          </a:xfrm>
        </p:spPr>
        <p:txBody>
          <a:bodyPr>
            <a:normAutofit/>
          </a:bodyPr>
          <a:lstStyle>
            <a:lvl1pPr marL="0" indent="0" algn="dist">
              <a:buNone/>
              <a:defRPr sz="2400">
                <a:solidFill>
                  <a:srgbClr val="FF5050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grpSp>
        <p:nvGrpSpPr>
          <p:cNvPr id="15" name="Group 7"/>
          <p:cNvGrpSpPr>
            <a:grpSpLocks/>
          </p:cNvGrpSpPr>
          <p:nvPr userDrawn="1"/>
        </p:nvGrpSpPr>
        <p:grpSpPr bwMode="auto">
          <a:xfrm>
            <a:off x="341313" y="1898650"/>
            <a:ext cx="7921625" cy="250825"/>
            <a:chOff x="45" y="18"/>
            <a:chExt cx="4990" cy="158"/>
          </a:xfrm>
        </p:grpSpPr>
        <p:sp>
          <p:nvSpPr>
            <p:cNvPr id="16" name="Line 8"/>
            <p:cNvSpPr>
              <a:spLocks noChangeShapeType="1"/>
            </p:cNvSpPr>
            <p:nvPr userDrawn="1"/>
          </p:nvSpPr>
          <p:spPr bwMode="auto">
            <a:xfrm>
              <a:off x="187" y="97"/>
              <a:ext cx="4848" cy="0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" name="Oval 9"/>
            <p:cNvSpPr>
              <a:spLocks noChangeArrowheads="1"/>
            </p:cNvSpPr>
            <p:nvPr userDrawn="1"/>
          </p:nvSpPr>
          <p:spPr bwMode="auto">
            <a:xfrm>
              <a:off x="45" y="18"/>
              <a:ext cx="158" cy="158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" name="Group 10"/>
          <p:cNvGrpSpPr>
            <a:grpSpLocks/>
          </p:cNvGrpSpPr>
          <p:nvPr userDrawn="1"/>
        </p:nvGrpSpPr>
        <p:grpSpPr bwMode="auto">
          <a:xfrm>
            <a:off x="566738" y="3519488"/>
            <a:ext cx="8324850" cy="250825"/>
            <a:chOff x="329" y="358"/>
            <a:chExt cx="5244" cy="158"/>
          </a:xfrm>
        </p:grpSpPr>
        <p:sp>
          <p:nvSpPr>
            <p:cNvPr id="19" name="Line 11"/>
            <p:cNvSpPr>
              <a:spLocks noChangeShapeType="1"/>
            </p:cNvSpPr>
            <p:nvPr userDrawn="1"/>
          </p:nvSpPr>
          <p:spPr bwMode="auto">
            <a:xfrm>
              <a:off x="329" y="437"/>
              <a:ext cx="5159" cy="0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" name="Oval 12"/>
            <p:cNvSpPr>
              <a:spLocks noChangeArrowheads="1"/>
            </p:cNvSpPr>
            <p:nvPr userDrawn="1"/>
          </p:nvSpPr>
          <p:spPr bwMode="auto">
            <a:xfrm>
              <a:off x="5415" y="358"/>
              <a:ext cx="158" cy="158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2517978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585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62276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0445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74142" y="3717032"/>
            <a:ext cx="5409083" cy="2258538"/>
          </a:xfrm>
        </p:spPr>
        <p:txBody>
          <a:bodyPr anchor="ctr" anchorCtr="0">
            <a:normAutofit/>
          </a:bodyPr>
          <a:lstStyle>
            <a:lvl1pPr marL="0" indent="0">
              <a:lnSpc>
                <a:spcPct val="150000"/>
              </a:lnSpc>
              <a:buNone/>
              <a:defRPr sz="2400">
                <a:solidFill>
                  <a:schemeClr val="accent6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51720" y="2096294"/>
            <a:ext cx="5184576" cy="1090612"/>
          </a:xfrm>
          <a:solidFill>
            <a:srgbClr val="FFCCFF">
              <a:alpha val="54000"/>
            </a:srgbClr>
          </a:solidFill>
        </p:spPr>
        <p:txBody>
          <a:bodyPr anchor="t">
            <a:noAutofit/>
          </a:bodyPr>
          <a:lstStyle>
            <a:lvl1pPr algn="ctr">
              <a:defRPr sz="3200" b="0" cap="none" spc="0">
                <a:ln>
                  <a:noFill/>
                </a:ln>
                <a:solidFill>
                  <a:srgbClr val="CC3399"/>
                </a:solidFill>
                <a:effectLst/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grpSp>
        <p:nvGrpSpPr>
          <p:cNvPr id="5" name="グループ化 4"/>
          <p:cNvGrpSpPr/>
          <p:nvPr userDrawn="1"/>
        </p:nvGrpSpPr>
        <p:grpSpPr>
          <a:xfrm>
            <a:off x="1150938" y="2033588"/>
            <a:ext cx="6661150" cy="1216025"/>
            <a:chOff x="1150938" y="2033588"/>
            <a:chExt cx="6661150" cy="1216025"/>
          </a:xfrm>
        </p:grpSpPr>
        <p:grpSp>
          <p:nvGrpSpPr>
            <p:cNvPr id="14" name="Group 13"/>
            <p:cNvGrpSpPr>
              <a:grpSpLocks/>
            </p:cNvGrpSpPr>
            <p:nvPr userDrawn="1"/>
          </p:nvGrpSpPr>
          <p:grpSpPr bwMode="auto">
            <a:xfrm>
              <a:off x="1150938" y="2033588"/>
              <a:ext cx="6257925" cy="250825"/>
              <a:chOff x="810" y="1378"/>
              <a:chExt cx="3942" cy="158"/>
            </a:xfrm>
          </p:grpSpPr>
          <p:sp>
            <p:nvSpPr>
              <p:cNvPr id="15" name="Line 6"/>
              <p:cNvSpPr>
                <a:spLocks noChangeShapeType="1"/>
              </p:cNvSpPr>
              <p:nvPr/>
            </p:nvSpPr>
            <p:spPr bwMode="auto">
              <a:xfrm flipV="1">
                <a:off x="952" y="1451"/>
                <a:ext cx="3800" cy="6"/>
              </a:xfrm>
              <a:prstGeom prst="line">
                <a:avLst/>
              </a:prstGeom>
              <a:noFill/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6" name="Oval 7"/>
              <p:cNvSpPr>
                <a:spLocks noChangeArrowheads="1"/>
              </p:cNvSpPr>
              <p:nvPr/>
            </p:nvSpPr>
            <p:spPr bwMode="auto">
              <a:xfrm>
                <a:off x="810" y="1378"/>
                <a:ext cx="158" cy="158"/>
              </a:xfrm>
              <a:prstGeom prst="ellipse">
                <a:avLst/>
              </a:prstGeom>
              <a:gradFill rotWithShape="1">
                <a:gsLst>
                  <a:gs pos="0">
                    <a:srgbClr val="33CC33"/>
                  </a:gs>
                  <a:gs pos="100000">
                    <a:srgbClr val="33CC33">
                      <a:gamma/>
                      <a:tint val="0"/>
                      <a:invGamma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7" name="Group 14"/>
            <p:cNvGrpSpPr>
              <a:grpSpLocks/>
            </p:cNvGrpSpPr>
            <p:nvPr userDrawn="1"/>
          </p:nvGrpSpPr>
          <p:grpSpPr bwMode="auto">
            <a:xfrm>
              <a:off x="1827213" y="2998788"/>
              <a:ext cx="5984875" cy="250825"/>
              <a:chOff x="1236" y="1945"/>
              <a:chExt cx="3770" cy="158"/>
            </a:xfrm>
          </p:grpSpPr>
          <p:sp>
            <p:nvSpPr>
              <p:cNvPr id="18" name="Line 9"/>
              <p:cNvSpPr>
                <a:spLocks noChangeShapeType="1"/>
              </p:cNvSpPr>
              <p:nvPr/>
            </p:nvSpPr>
            <p:spPr bwMode="auto">
              <a:xfrm>
                <a:off x="1236" y="2018"/>
                <a:ext cx="3685" cy="6"/>
              </a:xfrm>
              <a:prstGeom prst="line">
                <a:avLst/>
              </a:prstGeom>
              <a:noFill/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9" name="Oval 10"/>
              <p:cNvSpPr>
                <a:spLocks noChangeArrowheads="1"/>
              </p:cNvSpPr>
              <p:nvPr/>
            </p:nvSpPr>
            <p:spPr bwMode="auto">
              <a:xfrm>
                <a:off x="4848" y="1945"/>
                <a:ext cx="158" cy="158"/>
              </a:xfrm>
              <a:prstGeom prst="ellipse">
                <a:avLst/>
              </a:prstGeom>
              <a:gradFill rotWithShape="1">
                <a:gsLst>
                  <a:gs pos="0">
                    <a:srgbClr val="33CC33"/>
                  </a:gs>
                  <a:gs pos="100000">
                    <a:srgbClr val="33CC33">
                      <a:gamma/>
                      <a:tint val="0"/>
                      <a:invGamma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936809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871662" y="2060848"/>
            <a:ext cx="6481763" cy="1150938"/>
          </a:xfrm>
          <a:solidFill>
            <a:srgbClr val="FFCCFF">
              <a:alpha val="57000"/>
            </a:srgbClr>
          </a:solidFill>
        </p:spPr>
        <p:txBody>
          <a:bodyPr anchor="ctr" anchorCtr="0"/>
          <a:lstStyle>
            <a:lvl1pPr algn="dist">
              <a:defRPr sz="4000" b="0" cap="all">
                <a:solidFill>
                  <a:schemeClr val="accent6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699792" y="4149080"/>
            <a:ext cx="5760640" cy="1500187"/>
          </a:xfrm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>
                <a:solidFill>
                  <a:schemeClr val="accent6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grpSp>
        <p:nvGrpSpPr>
          <p:cNvPr id="15" name="グループ化 14"/>
          <p:cNvGrpSpPr/>
          <p:nvPr userDrawn="1"/>
        </p:nvGrpSpPr>
        <p:grpSpPr>
          <a:xfrm>
            <a:off x="431800" y="2060848"/>
            <a:ext cx="8550275" cy="1150938"/>
            <a:chOff x="431800" y="2187575"/>
            <a:chExt cx="8550275" cy="1150938"/>
          </a:xfrm>
        </p:grpSpPr>
        <p:grpSp>
          <p:nvGrpSpPr>
            <p:cNvPr id="16" name="Group 3"/>
            <p:cNvGrpSpPr>
              <a:grpSpLocks/>
            </p:cNvGrpSpPr>
            <p:nvPr/>
          </p:nvGrpSpPr>
          <p:grpSpPr bwMode="auto">
            <a:xfrm>
              <a:off x="431800" y="2187575"/>
              <a:ext cx="7921625" cy="250825"/>
              <a:chOff x="45" y="18"/>
              <a:chExt cx="4990" cy="158"/>
            </a:xfrm>
          </p:grpSpPr>
          <p:sp>
            <p:nvSpPr>
              <p:cNvPr id="19" name="Line 4"/>
              <p:cNvSpPr>
                <a:spLocks noChangeShapeType="1"/>
              </p:cNvSpPr>
              <p:nvPr/>
            </p:nvSpPr>
            <p:spPr bwMode="auto">
              <a:xfrm>
                <a:off x="187" y="97"/>
                <a:ext cx="4848" cy="0"/>
              </a:xfrm>
              <a:prstGeom prst="line">
                <a:avLst/>
              </a:prstGeom>
              <a:noFill/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0" name="Oval 5"/>
              <p:cNvSpPr>
                <a:spLocks noChangeArrowheads="1"/>
              </p:cNvSpPr>
              <p:nvPr/>
            </p:nvSpPr>
            <p:spPr bwMode="auto">
              <a:xfrm>
                <a:off x="45" y="18"/>
                <a:ext cx="158" cy="158"/>
              </a:xfrm>
              <a:prstGeom prst="ellipse">
                <a:avLst/>
              </a:prstGeom>
              <a:gradFill rotWithShape="1">
                <a:gsLst>
                  <a:gs pos="0">
                    <a:srgbClr val="33CC33"/>
                  </a:gs>
                  <a:gs pos="100000">
                    <a:srgbClr val="33CC33">
                      <a:gamma/>
                      <a:tint val="0"/>
                      <a:invGamma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solidFill>
                  <a:srgbClr val="33CC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7" name="Line 6"/>
            <p:cNvSpPr>
              <a:spLocks noChangeShapeType="1"/>
            </p:cNvSpPr>
            <p:nvPr/>
          </p:nvSpPr>
          <p:spPr bwMode="auto">
            <a:xfrm>
              <a:off x="1871663" y="3203575"/>
              <a:ext cx="6975475" cy="9525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" name="Oval 7"/>
            <p:cNvSpPr>
              <a:spLocks noChangeArrowheads="1"/>
            </p:cNvSpPr>
            <p:nvPr/>
          </p:nvSpPr>
          <p:spPr bwMode="auto">
            <a:xfrm>
              <a:off x="8731250" y="3087688"/>
              <a:ext cx="250825" cy="250825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94032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　　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5940152" y="6381328"/>
            <a:ext cx="2895600" cy="365125"/>
          </a:xfrm>
        </p:spPr>
        <p:txBody>
          <a:bodyPr/>
          <a:lstStyle/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7991872" y="6592267"/>
            <a:ext cx="1152128" cy="365125"/>
          </a:xfrm>
        </p:spPr>
        <p:txBody>
          <a:bodyPr/>
          <a:lstStyle>
            <a:lvl1pPr algn="r">
              <a:defRPr/>
            </a:lvl1pPr>
          </a:lstStyle>
          <a:p>
            <a:fld id="{F955537F-92B3-43CD-9001-5B5F46056014}" type="slidenum">
              <a:rPr lang="ja-JP" altLang="en-US" smtClean="0"/>
              <a:pPr/>
              <a:t>‹#›</a:t>
            </a:fld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44836" y="0"/>
            <a:ext cx="7443588" cy="734510"/>
          </a:xfrm>
          <a:solidFill>
            <a:srgbClr val="FFCCFF">
              <a:alpha val="48000"/>
            </a:srgbClr>
          </a:solidFill>
        </p:spPr>
        <p:txBody>
          <a:bodyPr>
            <a:normAutofit/>
          </a:bodyPr>
          <a:lstStyle>
            <a:lvl1pPr algn="dist">
              <a:defRPr sz="3200">
                <a:solidFill>
                  <a:schemeClr val="accent6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grpSp>
        <p:nvGrpSpPr>
          <p:cNvPr id="16" name="Group 14"/>
          <p:cNvGrpSpPr>
            <a:grpSpLocks/>
          </p:cNvGrpSpPr>
          <p:nvPr userDrawn="1"/>
        </p:nvGrpSpPr>
        <p:grpSpPr bwMode="auto">
          <a:xfrm>
            <a:off x="71438" y="28575"/>
            <a:ext cx="8388994" cy="250825"/>
            <a:chOff x="45" y="18"/>
            <a:chExt cx="4990" cy="158"/>
          </a:xfrm>
        </p:grpSpPr>
        <p:sp>
          <p:nvSpPr>
            <p:cNvPr id="17" name="Line 8"/>
            <p:cNvSpPr>
              <a:spLocks noChangeShapeType="1"/>
            </p:cNvSpPr>
            <p:nvPr userDrawn="1"/>
          </p:nvSpPr>
          <p:spPr bwMode="auto">
            <a:xfrm>
              <a:off x="187" y="97"/>
              <a:ext cx="4848" cy="0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" name="Oval 7"/>
            <p:cNvSpPr>
              <a:spLocks noChangeArrowheads="1"/>
            </p:cNvSpPr>
            <p:nvPr userDrawn="1"/>
          </p:nvSpPr>
          <p:spPr bwMode="auto">
            <a:xfrm>
              <a:off x="45" y="18"/>
              <a:ext cx="158" cy="158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9" name="Group 13"/>
          <p:cNvGrpSpPr>
            <a:grpSpLocks/>
          </p:cNvGrpSpPr>
          <p:nvPr userDrawn="1"/>
        </p:nvGrpSpPr>
        <p:grpSpPr bwMode="auto">
          <a:xfrm>
            <a:off x="755576" y="513879"/>
            <a:ext cx="8324850" cy="250825"/>
            <a:chOff x="329" y="358"/>
            <a:chExt cx="5244" cy="158"/>
          </a:xfrm>
        </p:grpSpPr>
        <p:sp>
          <p:nvSpPr>
            <p:cNvPr id="20" name="Line 9"/>
            <p:cNvSpPr>
              <a:spLocks noChangeShapeType="1"/>
            </p:cNvSpPr>
            <p:nvPr userDrawn="1"/>
          </p:nvSpPr>
          <p:spPr bwMode="auto">
            <a:xfrm>
              <a:off x="329" y="437"/>
              <a:ext cx="5159" cy="0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" name="Oval 10"/>
            <p:cNvSpPr>
              <a:spLocks noChangeArrowheads="1"/>
            </p:cNvSpPr>
            <p:nvPr userDrawn="1"/>
          </p:nvSpPr>
          <p:spPr bwMode="auto">
            <a:xfrm>
              <a:off x="5415" y="358"/>
              <a:ext cx="158" cy="158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2" name="Line 11"/>
          <p:cNvSpPr>
            <a:spLocks noChangeShapeType="1"/>
          </p:cNvSpPr>
          <p:nvPr userDrawn="1"/>
        </p:nvSpPr>
        <p:spPr bwMode="auto">
          <a:xfrm>
            <a:off x="4716016" y="6741368"/>
            <a:ext cx="4095750" cy="0"/>
          </a:xfrm>
          <a:prstGeom prst="line">
            <a:avLst/>
          </a:prstGeom>
          <a:noFill/>
          <a:ln w="9525">
            <a:solidFill>
              <a:srgbClr val="33CC33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35525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900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555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31548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2579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5902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6911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1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03848" y="4077072"/>
            <a:ext cx="4943400" cy="504056"/>
          </a:xfrm>
        </p:spPr>
        <p:txBody>
          <a:bodyPr/>
          <a:lstStyle/>
          <a:p>
            <a:endParaRPr kumimoji="1" lang="ja-JP" altLang="en-US" dirty="0">
              <a:solidFill>
                <a:srgbClr val="FF5050"/>
              </a:solidFill>
            </a:endParaRPr>
          </a:p>
        </p:txBody>
      </p:sp>
      <p:sp>
        <p:nvSpPr>
          <p:cNvPr id="4" name="サブタイトル 1"/>
          <p:cNvSpPr txBox="1">
            <a:spLocks/>
          </p:cNvSpPr>
          <p:nvPr/>
        </p:nvSpPr>
        <p:spPr>
          <a:xfrm>
            <a:off x="3995936" y="5949280"/>
            <a:ext cx="4151312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HGP創英角ｺﾞｼｯｸUB" pitchFamily="50" charset="-128"/>
                <a:ea typeface="HGP創英角ｺﾞｼｯｸUB" pitchFamily="50" charset="-128"/>
                <a:cs typeface="+mn-cs"/>
              </a:rPr>
              <a:t>会社名・部署名を入力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HGP創英角ｺﾞｼｯｸUB" pitchFamily="50" charset="-128"/>
              <a:ea typeface="HGP創英角ｺﾞｼｯｸUB" pitchFamily="50" charset="-128"/>
              <a:cs typeface="+mn-cs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601663" y="186780"/>
            <a:ext cx="4402385" cy="432048"/>
          </a:xfrm>
          <a:prstGeom prst="rect">
            <a:avLst/>
          </a:prstGeom>
          <a:noFill/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800" dirty="0" smtClean="0">
                <a:solidFill>
                  <a:schemeClr val="accent2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宛先・提出先を入力</a:t>
            </a:r>
            <a:endParaRPr kumimoji="1" lang="ja-JP" altLang="en-US" sz="2800" dirty="0">
              <a:solidFill>
                <a:schemeClr val="accent2">
                  <a:lumMod val="50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grpSp>
        <p:nvGrpSpPr>
          <p:cNvPr id="8" name="Group 7"/>
          <p:cNvGrpSpPr>
            <a:grpSpLocks/>
          </p:cNvGrpSpPr>
          <p:nvPr/>
        </p:nvGrpSpPr>
        <p:grpSpPr bwMode="auto">
          <a:xfrm>
            <a:off x="341313" y="548680"/>
            <a:ext cx="4806950" cy="250825"/>
            <a:chOff x="45" y="18"/>
            <a:chExt cx="3028" cy="158"/>
          </a:xfrm>
        </p:grpSpPr>
        <p:sp>
          <p:nvSpPr>
            <p:cNvPr id="9" name="Line 8"/>
            <p:cNvSpPr>
              <a:spLocks noChangeShapeType="1"/>
            </p:cNvSpPr>
            <p:nvPr userDrawn="1"/>
          </p:nvSpPr>
          <p:spPr bwMode="auto">
            <a:xfrm flipV="1">
              <a:off x="187" y="97"/>
              <a:ext cx="2886" cy="0"/>
            </a:xfrm>
            <a:prstGeom prst="line">
              <a:avLst/>
            </a:prstGeom>
            <a:noFill/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" name="Oval 9"/>
            <p:cNvSpPr>
              <a:spLocks noChangeArrowheads="1"/>
            </p:cNvSpPr>
            <p:nvPr userDrawn="1"/>
          </p:nvSpPr>
          <p:spPr bwMode="auto">
            <a:xfrm>
              <a:off x="45" y="18"/>
              <a:ext cx="158" cy="158"/>
            </a:xfrm>
            <a:prstGeom prst="ellipse">
              <a:avLst/>
            </a:prstGeom>
            <a:gradFill rotWithShape="1">
              <a:gsLst>
                <a:gs pos="0">
                  <a:srgbClr val="33CC33"/>
                </a:gs>
                <a:gs pos="100000">
                  <a:srgbClr val="33CC33">
                    <a:gamma/>
                    <a:tint val="0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33CC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882837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9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3</a:t>
            </a:r>
            <a:endParaRPr lang="en-US" altLang="ja-JP" sz="36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577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(1)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1957444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10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3</a:t>
            </a:r>
            <a:endParaRPr lang="en-US" altLang="ja-JP" sz="36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6046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</a:t>
            </a:r>
            <a:r>
              <a:rPr kumimoji="1" lang="ja-JP" altLang="en-US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２</a:t>
            </a:r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1074497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11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dirty="0" smtClean="0"/>
              <a:t>ま　と　め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684851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1974142" y="4005064"/>
            <a:ext cx="5409083" cy="1970506"/>
          </a:xfrm>
        </p:spPr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 smtClean="0"/>
              <a:t>２</a:t>
            </a:r>
          </a:p>
          <a:p>
            <a:r>
              <a:rPr kumimoji="1" lang="ja-JP" altLang="en-US" dirty="0"/>
              <a:t>３</a:t>
            </a: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 anchor="ctr" anchorCtr="0"/>
          <a:lstStyle/>
          <a:p>
            <a:r>
              <a:rPr kumimoji="1" lang="ja-JP" altLang="en-US" dirty="0" smtClean="0"/>
              <a:t>目　次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679870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kumimoji="1" lang="en-US" altLang="ja-JP" dirty="0" smtClean="0"/>
              <a:t>(1)</a:t>
            </a:r>
            <a:r>
              <a:rPr kumimoji="1" lang="ja-JP" altLang="en-US" dirty="0" smtClean="0"/>
              <a:t>　</a:t>
            </a:r>
          </a:p>
          <a:p>
            <a:r>
              <a:rPr lang="en-US" altLang="ja-JP" dirty="0"/>
              <a:t>(2</a:t>
            </a:r>
            <a:r>
              <a:rPr lang="en-US" altLang="ja-JP" dirty="0" smtClean="0"/>
              <a:t>)</a:t>
            </a:r>
            <a:r>
              <a:rPr lang="ja-JP" altLang="en-US" dirty="0" smtClean="0"/>
              <a:t>　</a:t>
            </a:r>
          </a:p>
          <a:p>
            <a:r>
              <a:rPr kumimoji="1" lang="en-US" altLang="ja-JP" dirty="0"/>
              <a:t>(3</a:t>
            </a:r>
            <a:r>
              <a:rPr kumimoji="1" lang="en-US" altLang="ja-JP" dirty="0" smtClean="0"/>
              <a:t>)</a:t>
            </a:r>
            <a:r>
              <a:rPr kumimoji="1" lang="ja-JP" altLang="en-US" dirty="0" smtClean="0"/>
              <a:t>　</a:t>
            </a:r>
            <a:endParaRPr kumimoji="1" lang="ja-JP" altLang="en-US" dirty="0"/>
          </a:p>
        </p:txBody>
      </p:sp>
      <p:sp>
        <p:nvSpPr>
          <p:cNvPr id="4" name="Text Box 8"/>
          <p:cNvSpPr txBox="1">
            <a:spLocks noChangeArrowheads="1"/>
          </p:cNvSpPr>
          <p:nvPr/>
        </p:nvSpPr>
        <p:spPr bwMode="auto">
          <a:xfrm>
            <a:off x="341313" y="1762125"/>
            <a:ext cx="1693862" cy="297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18900" dirty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284085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3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>
              <a:solidFill>
                <a:srgbClr val="984807"/>
              </a:solidFill>
            </a:endParaRPr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577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(1)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4262501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4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6046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</a:t>
            </a:r>
            <a:r>
              <a:rPr kumimoji="1" lang="ja-JP" altLang="en-US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２</a:t>
            </a:r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2994400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ja-JP" dirty="0"/>
              <a:t>(1)</a:t>
            </a:r>
            <a:r>
              <a:rPr lang="ja-JP" altLang="en-US" dirty="0"/>
              <a:t>　</a:t>
            </a:r>
          </a:p>
          <a:p>
            <a:r>
              <a:rPr lang="en-US" altLang="ja-JP" dirty="0"/>
              <a:t>(2)</a:t>
            </a:r>
            <a:r>
              <a:rPr lang="ja-JP" altLang="en-US" dirty="0"/>
              <a:t>　</a:t>
            </a:r>
          </a:p>
          <a:p>
            <a:r>
              <a:rPr lang="en-US" altLang="ja-JP" dirty="0"/>
              <a:t>(3)</a:t>
            </a:r>
            <a:r>
              <a:rPr lang="ja-JP" altLang="en-US" dirty="0"/>
              <a:t>　</a:t>
            </a:r>
          </a:p>
        </p:txBody>
      </p:sp>
      <p:sp>
        <p:nvSpPr>
          <p:cNvPr id="4" name="Text Box 8"/>
          <p:cNvSpPr txBox="1">
            <a:spLocks noChangeArrowheads="1"/>
          </p:cNvSpPr>
          <p:nvPr/>
        </p:nvSpPr>
        <p:spPr bwMode="auto">
          <a:xfrm>
            <a:off x="341313" y="1762125"/>
            <a:ext cx="1709122" cy="30008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189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sz="189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297920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6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sz="36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577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(1)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5187544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7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-36512" y="116632"/>
            <a:ext cx="47481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36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sz="36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3528" y="255131"/>
            <a:ext cx="6046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(</a:t>
            </a:r>
            <a:r>
              <a:rPr kumimoji="1" lang="ja-JP" altLang="en-US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２</a:t>
            </a:r>
            <a:r>
              <a:rPr kumimoji="1" lang="en-US" altLang="ja-JP" dirty="0" smtClean="0">
                <a:solidFill>
                  <a:schemeClr val="accent6">
                    <a:lumMod val="75000"/>
                  </a:schemeClr>
                </a:solidFill>
                <a:latin typeface="+mj-ea"/>
                <a:ea typeface="+mj-ea"/>
              </a:rPr>
              <a:t>)</a:t>
            </a:r>
            <a:endParaRPr kumimoji="1" lang="ja-JP" altLang="en-US" dirty="0">
              <a:solidFill>
                <a:schemeClr val="accent6">
                  <a:lumMod val="75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3846274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ja-JP" dirty="0"/>
              <a:t>(1)</a:t>
            </a:r>
            <a:r>
              <a:rPr lang="ja-JP" altLang="en-US" dirty="0"/>
              <a:t>　</a:t>
            </a:r>
          </a:p>
          <a:p>
            <a:r>
              <a:rPr lang="en-US" altLang="ja-JP" dirty="0"/>
              <a:t>(2)</a:t>
            </a:r>
            <a:r>
              <a:rPr lang="ja-JP" altLang="en-US" dirty="0"/>
              <a:t>　</a:t>
            </a:r>
          </a:p>
          <a:p>
            <a:r>
              <a:rPr lang="en-US" altLang="ja-JP" dirty="0"/>
              <a:t>(3)</a:t>
            </a:r>
            <a:r>
              <a:rPr lang="ja-JP" altLang="en-US" dirty="0"/>
              <a:t>　</a:t>
            </a:r>
          </a:p>
        </p:txBody>
      </p:sp>
      <p:sp>
        <p:nvSpPr>
          <p:cNvPr id="4" name="Text Box 8"/>
          <p:cNvSpPr txBox="1">
            <a:spLocks noChangeArrowheads="1"/>
          </p:cNvSpPr>
          <p:nvPr/>
        </p:nvSpPr>
        <p:spPr bwMode="auto">
          <a:xfrm>
            <a:off x="341313" y="1762125"/>
            <a:ext cx="1709122" cy="30008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18900" dirty="0" smtClean="0">
                <a:solidFill>
                  <a:srgbClr val="FF99CC"/>
                </a:solidFill>
                <a:latin typeface="HGP創英角ｺﾞｼｯｸUB" pitchFamily="50" charset="-128"/>
                <a:ea typeface="HGP創英角ｺﾞｼｯｸUB" pitchFamily="50" charset="-128"/>
              </a:rPr>
              <a:t>3</a:t>
            </a:r>
            <a:endParaRPr lang="en-US" altLang="ja-JP" sz="18900" dirty="0">
              <a:solidFill>
                <a:srgbClr val="FF99CC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421960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2">
      <a:majorFont>
        <a:latin typeface="Calibri"/>
        <a:ea typeface="HGP創英角ｺﾞｼｯｸUB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</TotalTime>
  <Words>60</Words>
  <Application>Microsoft Office PowerPoint</Application>
  <PresentationFormat>画面に合わせる (4:3)</PresentationFormat>
  <Paragraphs>38</Paragraphs>
  <Slides>12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3" baseType="lpstr">
      <vt:lpstr>Office ​​テーマ</vt:lpstr>
      <vt:lpstr>PowerPoint プレゼンテーション</vt:lpstr>
      <vt:lpstr>目　次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　と　め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suminaka</dc:creator>
  <cp:lastModifiedBy>住中　恵子</cp:lastModifiedBy>
  <cp:revision>21</cp:revision>
  <dcterms:created xsi:type="dcterms:W3CDTF">2011-09-28T12:39:41Z</dcterms:created>
  <dcterms:modified xsi:type="dcterms:W3CDTF">2011-12-14T05:28:50Z</dcterms:modified>
</cp:coreProperties>
</file>

<file path=docProps/thumbnail.jpeg>
</file>