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48" r:id="rId1"/>
  </p:sldMasterIdLst>
  <p:notesMasterIdLst>
    <p:notesMasterId r:id="rId14"/>
  </p:notesMasterIdLst>
  <p:sldIdLst>
    <p:sldId id="289" r:id="rId2"/>
    <p:sldId id="290" r:id="rId3"/>
    <p:sldId id="291" r:id="rId4"/>
    <p:sldId id="294" r:id="rId5"/>
    <p:sldId id="296" r:id="rId6"/>
    <p:sldId id="295" r:id="rId7"/>
    <p:sldId id="297" r:id="rId8"/>
    <p:sldId id="298" r:id="rId9"/>
    <p:sldId id="292" r:id="rId10"/>
    <p:sldId id="299" r:id="rId11"/>
    <p:sldId id="300" r:id="rId12"/>
    <p:sldId id="301" r:id="rId13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46C0A"/>
    <a:srgbClr val="CC00FF"/>
    <a:srgbClr val="FFC9D8"/>
    <a:srgbClr val="FF0066"/>
    <a:srgbClr val="9900CC"/>
    <a:srgbClr val="5C7061"/>
    <a:srgbClr val="EEF6D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102" y="-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AAA307-8477-4EDC-9C45-15AE2D3BE4A0}" type="datetimeFigureOut">
              <a:rPr kumimoji="1" lang="ja-JP" altLang="en-US" smtClean="0"/>
              <a:t>2011/12/14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EF5D54D-0D0E-4B9B-B206-510D7E2AB9F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273892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表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グループ化 9"/>
          <p:cNvGrpSpPr/>
          <p:nvPr userDrawn="1"/>
        </p:nvGrpSpPr>
        <p:grpSpPr>
          <a:xfrm>
            <a:off x="0" y="0"/>
            <a:ext cx="9144000" cy="6858001"/>
            <a:chOff x="0" y="1196975"/>
            <a:chExt cx="9144000" cy="5661025"/>
          </a:xfrm>
        </p:grpSpPr>
        <p:sp>
          <p:nvSpPr>
            <p:cNvPr id="12" name="Rectangle 3"/>
            <p:cNvSpPr>
              <a:spLocks noChangeArrowheads="1"/>
            </p:cNvSpPr>
            <p:nvPr/>
          </p:nvSpPr>
          <p:spPr bwMode="auto">
            <a:xfrm>
              <a:off x="6061202" y="1196975"/>
              <a:ext cx="3082798" cy="5661025"/>
            </a:xfrm>
            <a:prstGeom prst="rect">
              <a:avLst/>
            </a:prstGeom>
            <a:gradFill rotWithShape="1">
              <a:gsLst>
                <a:gs pos="0">
                  <a:srgbClr val="E7FCB2">
                    <a:gamma/>
                    <a:tint val="39216"/>
                    <a:invGamma/>
                  </a:srgbClr>
                </a:gs>
                <a:gs pos="100000">
                  <a:srgbClr val="E7FC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chemeClr val="accent6">
                    <a:lumMod val="75000"/>
                  </a:schemeClr>
                </a:solidFill>
              </a:endParaRPr>
            </a:p>
          </p:txBody>
        </p:sp>
        <p:sp>
          <p:nvSpPr>
            <p:cNvPr id="13" name="Rectangle 7"/>
            <p:cNvSpPr>
              <a:spLocks noChangeArrowheads="1"/>
            </p:cNvSpPr>
            <p:nvPr/>
          </p:nvSpPr>
          <p:spPr bwMode="auto">
            <a:xfrm>
              <a:off x="3030592" y="1196975"/>
              <a:ext cx="3082799" cy="5661025"/>
            </a:xfrm>
            <a:prstGeom prst="rect">
              <a:avLst/>
            </a:prstGeom>
            <a:gradFill rotWithShape="1">
              <a:gsLst>
                <a:gs pos="0">
                  <a:srgbClr val="F3DEAB">
                    <a:gamma/>
                    <a:tint val="23529"/>
                    <a:invGamma/>
                  </a:srgbClr>
                </a:gs>
                <a:gs pos="100000">
                  <a:srgbClr val="F3DEAB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chemeClr val="accent6">
                    <a:lumMod val="75000"/>
                  </a:schemeClr>
                </a:solidFill>
              </a:endParaRPr>
            </a:p>
          </p:txBody>
        </p:sp>
        <p:sp>
          <p:nvSpPr>
            <p:cNvPr id="14" name="Rectangle 11"/>
            <p:cNvSpPr>
              <a:spLocks noChangeArrowheads="1"/>
            </p:cNvSpPr>
            <p:nvPr/>
          </p:nvSpPr>
          <p:spPr bwMode="auto">
            <a:xfrm>
              <a:off x="0" y="1196975"/>
              <a:ext cx="3082799" cy="5661025"/>
            </a:xfrm>
            <a:prstGeom prst="rect">
              <a:avLst/>
            </a:prstGeom>
            <a:gradFill rotWithShape="1">
              <a:gsLst>
                <a:gs pos="0">
                  <a:srgbClr val="FBA7EB">
                    <a:gamma/>
                    <a:tint val="19608"/>
                    <a:invGamma/>
                  </a:srgbClr>
                </a:gs>
                <a:gs pos="100000">
                  <a:srgbClr val="FBA7EB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chemeClr val="accent6">
                    <a:lumMod val="75000"/>
                  </a:schemeClr>
                </a:solidFill>
              </a:endParaRPr>
            </a:p>
          </p:txBody>
        </p:sp>
      </p:grp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03848" y="3068960"/>
            <a:ext cx="5591472" cy="504056"/>
          </a:xfrm>
        </p:spPr>
        <p:txBody>
          <a:bodyPr>
            <a:normAutofit/>
          </a:bodyPr>
          <a:lstStyle>
            <a:lvl1pPr marL="0" indent="0" algn="dist">
              <a:buNone/>
              <a:defRPr sz="2400" b="1">
                <a:solidFill>
                  <a:srgbClr val="CC00FF"/>
                </a:solidFill>
                <a:latin typeface="HG丸ｺﾞｼｯｸM-PRO" pitchFamily="50" charset="-128"/>
                <a:ea typeface="HG丸ｺﾞｼｯｸM-PRO" pitchFamily="50" charset="-128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9" name="Rectangle 4"/>
          <p:cNvSpPr>
            <a:spLocks noChangeArrowheads="1"/>
          </p:cNvSpPr>
          <p:nvPr userDrawn="1"/>
        </p:nvSpPr>
        <p:spPr bwMode="auto">
          <a:xfrm>
            <a:off x="1087714" y="2851919"/>
            <a:ext cx="8056286" cy="7302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47664" y="2029315"/>
            <a:ext cx="7272808" cy="864848"/>
          </a:xfrm>
        </p:spPr>
        <p:txBody>
          <a:bodyPr/>
          <a:lstStyle>
            <a:lvl1pPr algn="dist">
              <a:defRPr b="0">
                <a:solidFill>
                  <a:srgbClr val="C00000"/>
                </a:solidFill>
                <a:latin typeface="HGP創英ﾌﾟﾚｾﾞﾝｽEB" pitchFamily="18" charset="-128"/>
                <a:ea typeface="HGP創英ﾌﾟﾚｾﾞﾝｽEB" pitchFamily="18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2517978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25799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59026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058570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62276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04452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目次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/>
          <p:cNvGrpSpPr/>
          <p:nvPr userDrawn="1"/>
        </p:nvGrpSpPr>
        <p:grpSpPr>
          <a:xfrm>
            <a:off x="0" y="1196975"/>
            <a:ext cx="9144000" cy="5661025"/>
            <a:chOff x="0" y="1196975"/>
            <a:chExt cx="9144000" cy="5661025"/>
          </a:xfrm>
        </p:grpSpPr>
        <p:sp>
          <p:nvSpPr>
            <p:cNvPr id="12" name="Rectangle 3"/>
            <p:cNvSpPr>
              <a:spLocks noChangeArrowheads="1"/>
            </p:cNvSpPr>
            <p:nvPr/>
          </p:nvSpPr>
          <p:spPr bwMode="auto">
            <a:xfrm>
              <a:off x="6061202" y="1196975"/>
              <a:ext cx="3082798" cy="5661025"/>
            </a:xfrm>
            <a:prstGeom prst="rect">
              <a:avLst/>
            </a:prstGeom>
            <a:gradFill rotWithShape="1">
              <a:gsLst>
                <a:gs pos="0">
                  <a:srgbClr val="E7FCB2">
                    <a:gamma/>
                    <a:tint val="39216"/>
                    <a:invGamma/>
                  </a:srgbClr>
                </a:gs>
                <a:gs pos="100000">
                  <a:srgbClr val="E7FC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" name="Rectangle 7"/>
            <p:cNvSpPr>
              <a:spLocks noChangeArrowheads="1"/>
            </p:cNvSpPr>
            <p:nvPr/>
          </p:nvSpPr>
          <p:spPr bwMode="auto">
            <a:xfrm>
              <a:off x="3030592" y="1196975"/>
              <a:ext cx="3082799" cy="5661025"/>
            </a:xfrm>
            <a:prstGeom prst="rect">
              <a:avLst/>
            </a:prstGeom>
            <a:gradFill rotWithShape="1">
              <a:gsLst>
                <a:gs pos="0">
                  <a:srgbClr val="F3DEAB">
                    <a:gamma/>
                    <a:tint val="23529"/>
                    <a:invGamma/>
                  </a:srgbClr>
                </a:gs>
                <a:gs pos="100000">
                  <a:srgbClr val="F3DEAB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" name="Rectangle 11"/>
            <p:cNvSpPr>
              <a:spLocks noChangeArrowheads="1"/>
            </p:cNvSpPr>
            <p:nvPr/>
          </p:nvSpPr>
          <p:spPr bwMode="auto">
            <a:xfrm>
              <a:off x="0" y="1196975"/>
              <a:ext cx="3082799" cy="5661025"/>
            </a:xfrm>
            <a:prstGeom prst="rect">
              <a:avLst/>
            </a:prstGeom>
            <a:gradFill rotWithShape="1">
              <a:gsLst>
                <a:gs pos="0">
                  <a:srgbClr val="FBA7EB">
                    <a:gamma/>
                    <a:tint val="19608"/>
                    <a:invGamma/>
                  </a:srgbClr>
                </a:gs>
                <a:gs pos="100000">
                  <a:srgbClr val="FBA7EB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" name="グループ化 4"/>
          <p:cNvGrpSpPr/>
          <p:nvPr userDrawn="1"/>
        </p:nvGrpSpPr>
        <p:grpSpPr>
          <a:xfrm>
            <a:off x="0" y="1989138"/>
            <a:ext cx="9144000" cy="936625"/>
            <a:chOff x="0" y="1989138"/>
            <a:chExt cx="9144000" cy="936625"/>
          </a:xfrm>
        </p:grpSpPr>
        <p:sp>
          <p:nvSpPr>
            <p:cNvPr id="13" name="Rectangle 4"/>
            <p:cNvSpPr>
              <a:spLocks noChangeArrowheads="1"/>
            </p:cNvSpPr>
            <p:nvPr/>
          </p:nvSpPr>
          <p:spPr bwMode="auto">
            <a:xfrm>
              <a:off x="6049963" y="1989138"/>
              <a:ext cx="3094037" cy="936625"/>
            </a:xfrm>
            <a:prstGeom prst="rect">
              <a:avLst/>
            </a:prstGeom>
            <a:solidFill>
              <a:srgbClr val="FFC9D8">
                <a:alpha val="8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en-US" altLang="ja-JP" sz="4400">
                  <a:solidFill>
                    <a:srgbClr val="CC0066"/>
                  </a:solidFill>
                  <a:latin typeface="HGP創英ﾌﾟﾚｾﾞﾝｽEB" pitchFamily="18" charset="-128"/>
                  <a:ea typeface="HGP創英ﾌﾟﾚｾﾞﾝｽEB" pitchFamily="18" charset="-128"/>
                </a:rPr>
                <a:t>Part</a:t>
              </a:r>
              <a:r>
                <a:rPr lang="ja-JP" altLang="en-US" sz="6000">
                  <a:solidFill>
                    <a:srgbClr val="CC0066"/>
                  </a:solidFill>
                  <a:latin typeface="HGP創英ﾌﾟﾚｾﾞﾝｽEB" pitchFamily="18" charset="-128"/>
                  <a:ea typeface="HGP創英ﾌﾟﾚｾﾞﾝｽEB" pitchFamily="18" charset="-128"/>
                </a:rPr>
                <a:t>３</a:t>
              </a:r>
            </a:p>
          </p:txBody>
        </p:sp>
        <p:sp>
          <p:nvSpPr>
            <p:cNvPr id="16" name="Rectangle 8"/>
            <p:cNvSpPr>
              <a:spLocks noChangeArrowheads="1"/>
            </p:cNvSpPr>
            <p:nvPr/>
          </p:nvSpPr>
          <p:spPr bwMode="auto">
            <a:xfrm>
              <a:off x="3025775" y="1989138"/>
              <a:ext cx="3094038" cy="936625"/>
            </a:xfrm>
            <a:prstGeom prst="rect">
              <a:avLst/>
            </a:prstGeom>
            <a:solidFill>
              <a:srgbClr val="FFC9D8">
                <a:alpha val="8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en-US" altLang="ja-JP" sz="4400" dirty="0">
                  <a:solidFill>
                    <a:srgbClr val="CC0066"/>
                  </a:solidFill>
                  <a:latin typeface="HGP創英ﾌﾟﾚｾﾞﾝｽEB" pitchFamily="18" charset="-128"/>
                  <a:ea typeface="HGP創英ﾌﾟﾚｾﾞﾝｽEB" pitchFamily="18" charset="-128"/>
                </a:rPr>
                <a:t>Part</a:t>
              </a:r>
              <a:r>
                <a:rPr lang="ja-JP" altLang="en-US" sz="6000" dirty="0">
                  <a:solidFill>
                    <a:srgbClr val="CC0066"/>
                  </a:solidFill>
                  <a:latin typeface="HGP創英ﾌﾟﾚｾﾞﾝｽEB" pitchFamily="18" charset="-128"/>
                  <a:ea typeface="HGP創英ﾌﾟﾚｾﾞﾝｽEB" pitchFamily="18" charset="-128"/>
                </a:rPr>
                <a:t>２</a:t>
              </a:r>
            </a:p>
          </p:txBody>
        </p:sp>
        <p:sp>
          <p:nvSpPr>
            <p:cNvPr id="19" name="Rectangle 12"/>
            <p:cNvSpPr>
              <a:spLocks noChangeArrowheads="1"/>
            </p:cNvSpPr>
            <p:nvPr/>
          </p:nvSpPr>
          <p:spPr bwMode="auto">
            <a:xfrm>
              <a:off x="0" y="1989138"/>
              <a:ext cx="3094038" cy="936625"/>
            </a:xfrm>
            <a:prstGeom prst="rect">
              <a:avLst/>
            </a:prstGeom>
            <a:solidFill>
              <a:srgbClr val="FFC9D8">
                <a:alpha val="8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en-US" altLang="ja-JP" sz="4400" dirty="0">
                  <a:solidFill>
                    <a:srgbClr val="CC0066"/>
                  </a:solidFill>
                  <a:latin typeface="HGP創英ﾌﾟﾚｾﾞﾝｽEB" pitchFamily="18" charset="-128"/>
                  <a:ea typeface="HGP創英ﾌﾟﾚｾﾞﾝｽEB" pitchFamily="18" charset="-128"/>
                </a:rPr>
                <a:t>Part</a:t>
              </a:r>
              <a:r>
                <a:rPr lang="ja-JP" altLang="en-US" sz="6000" dirty="0">
                  <a:solidFill>
                    <a:srgbClr val="CC0066"/>
                  </a:solidFill>
                  <a:latin typeface="HGP創英ﾌﾟﾚｾﾞﾝｽEB" pitchFamily="18" charset="-128"/>
                  <a:ea typeface="HGP創英ﾌﾟﾚｾﾞﾝｽEB" pitchFamily="18" charset="-128"/>
                </a:rPr>
                <a:t>１</a:t>
              </a:r>
            </a:p>
          </p:txBody>
        </p:sp>
      </p:grpSp>
      <p:sp>
        <p:nvSpPr>
          <p:cNvPr id="2" name="タイトル 1"/>
          <p:cNvSpPr>
            <a:spLocks noGrp="1"/>
          </p:cNvSpPr>
          <p:nvPr userDrawn="1">
            <p:ph type="title" hasCustomPrompt="1"/>
          </p:nvPr>
        </p:nvSpPr>
        <p:spPr>
          <a:xfrm>
            <a:off x="5508104" y="260648"/>
            <a:ext cx="3488248" cy="631731"/>
          </a:xfrm>
        </p:spPr>
        <p:txBody>
          <a:bodyPr anchor="t">
            <a:noAutofit/>
          </a:bodyPr>
          <a:lstStyle>
            <a:lvl1pPr algn="ctr">
              <a:defRPr sz="3200" b="0" cap="all">
                <a:solidFill>
                  <a:schemeClr val="accent6">
                    <a:lumMod val="50000"/>
                  </a:schemeClr>
                </a:solidFill>
                <a:latin typeface="HGP創英ﾌﾟﾚｾﾞﾝｽEB" pitchFamily="18" charset="-128"/>
                <a:ea typeface="HGP創英ﾌﾟﾚｾﾞﾝｽEB" pitchFamily="18" charset="-128"/>
              </a:defRPr>
            </a:lvl1pPr>
          </a:lstStyle>
          <a:p>
            <a:r>
              <a:rPr kumimoji="1" lang="ja-JP" altLang="en-US" dirty="0" smtClean="0"/>
              <a:t>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2263" y="3338990"/>
            <a:ext cx="2918271" cy="2160240"/>
          </a:xfrm>
          <a:noFill/>
        </p:spPr>
        <p:txBody>
          <a:bodyPr anchor="ctr" anchorCtr="0">
            <a:normAutofit/>
          </a:bodyPr>
          <a:lstStyle>
            <a:lvl1pPr marL="0" indent="0" algn="ctr">
              <a:lnSpc>
                <a:spcPct val="150000"/>
              </a:lnSpc>
              <a:buNone/>
              <a:defRPr sz="2400" b="1">
                <a:solidFill>
                  <a:srgbClr val="9900CC"/>
                </a:solidFill>
                <a:latin typeface="HGP創英ﾌﾟﾚｾﾞﾝｽEB" pitchFamily="18" charset="-128"/>
                <a:ea typeface="HGP創英ﾌﾟﾚｾﾞﾝｽEB" pitchFamily="18" charset="-128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マスター テキストの書式設定</a:t>
            </a:r>
          </a:p>
        </p:txBody>
      </p:sp>
      <p:sp>
        <p:nvSpPr>
          <p:cNvPr id="21" name="テキスト プレースホルダー 2"/>
          <p:cNvSpPr>
            <a:spLocks noGrp="1"/>
          </p:cNvSpPr>
          <p:nvPr>
            <p:ph type="body" idx="10"/>
          </p:nvPr>
        </p:nvSpPr>
        <p:spPr>
          <a:xfrm>
            <a:off x="3115831" y="3338990"/>
            <a:ext cx="2918271" cy="2160240"/>
          </a:xfrm>
          <a:noFill/>
        </p:spPr>
        <p:txBody>
          <a:bodyPr anchor="ctr" anchorCtr="0">
            <a:normAutofit/>
          </a:bodyPr>
          <a:lstStyle>
            <a:lvl1pPr marL="0" indent="0" algn="ctr">
              <a:lnSpc>
                <a:spcPct val="150000"/>
              </a:lnSpc>
              <a:buNone/>
              <a:defRPr sz="2400" b="1">
                <a:solidFill>
                  <a:srgbClr val="9900CC"/>
                </a:solidFill>
                <a:latin typeface="HGP創英ﾌﾟﾚｾﾞﾝｽEB" pitchFamily="18" charset="-128"/>
                <a:ea typeface="HGP創英ﾌﾟﾚｾﾞﾝｽEB" pitchFamily="18" charset="-128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マスター テキストの書式設定</a:t>
            </a:r>
          </a:p>
        </p:txBody>
      </p:sp>
      <p:sp>
        <p:nvSpPr>
          <p:cNvPr id="23" name="テキスト プレースホルダー 2"/>
          <p:cNvSpPr>
            <a:spLocks noGrp="1"/>
          </p:cNvSpPr>
          <p:nvPr>
            <p:ph type="body" idx="12"/>
          </p:nvPr>
        </p:nvSpPr>
        <p:spPr>
          <a:xfrm>
            <a:off x="6149400" y="3338990"/>
            <a:ext cx="2918271" cy="2160240"/>
          </a:xfrm>
          <a:noFill/>
        </p:spPr>
        <p:txBody>
          <a:bodyPr anchor="ctr" anchorCtr="0">
            <a:normAutofit/>
          </a:bodyPr>
          <a:lstStyle>
            <a:lvl1pPr marL="0" indent="0" algn="ctr">
              <a:lnSpc>
                <a:spcPct val="150000"/>
              </a:lnSpc>
              <a:buNone/>
              <a:defRPr sz="2400" b="1">
                <a:solidFill>
                  <a:srgbClr val="9900CC"/>
                </a:solidFill>
                <a:latin typeface="HGP創英ﾌﾟﾚｾﾞﾝｽEB" pitchFamily="18" charset="-128"/>
                <a:ea typeface="HGP創英ﾌﾟﾚｾﾞﾝｽEB" pitchFamily="18" charset="-128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936809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扉-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/>
          <p:cNvGrpSpPr/>
          <p:nvPr userDrawn="1"/>
        </p:nvGrpSpPr>
        <p:grpSpPr>
          <a:xfrm>
            <a:off x="-9" y="2348880"/>
            <a:ext cx="9144000" cy="4509120"/>
            <a:chOff x="0" y="1196975"/>
            <a:chExt cx="9144000" cy="5661025"/>
          </a:xfrm>
        </p:grpSpPr>
        <p:sp>
          <p:nvSpPr>
            <p:cNvPr id="12" name="Rectangle 3"/>
            <p:cNvSpPr>
              <a:spLocks noChangeArrowheads="1"/>
            </p:cNvSpPr>
            <p:nvPr/>
          </p:nvSpPr>
          <p:spPr bwMode="auto">
            <a:xfrm>
              <a:off x="6061202" y="1196975"/>
              <a:ext cx="3082798" cy="56610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" name="Rectangle 7"/>
            <p:cNvSpPr>
              <a:spLocks noChangeArrowheads="1"/>
            </p:cNvSpPr>
            <p:nvPr/>
          </p:nvSpPr>
          <p:spPr bwMode="auto">
            <a:xfrm>
              <a:off x="3030592" y="1196975"/>
              <a:ext cx="3082799" cy="56610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" name="Rectangle 11"/>
            <p:cNvSpPr>
              <a:spLocks noChangeArrowheads="1"/>
            </p:cNvSpPr>
            <p:nvPr/>
          </p:nvSpPr>
          <p:spPr bwMode="auto">
            <a:xfrm>
              <a:off x="0" y="1196975"/>
              <a:ext cx="3082799" cy="5661025"/>
            </a:xfrm>
            <a:prstGeom prst="rect">
              <a:avLst/>
            </a:prstGeom>
            <a:gradFill rotWithShape="1">
              <a:gsLst>
                <a:gs pos="0">
                  <a:srgbClr val="FBA7EB">
                    <a:gamma/>
                    <a:tint val="19608"/>
                    <a:invGamma/>
                  </a:srgbClr>
                </a:gs>
                <a:gs pos="100000">
                  <a:srgbClr val="FBA7EB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059832" y="4005064"/>
            <a:ext cx="5760640" cy="1500187"/>
          </a:xfrm>
          <a:noFill/>
        </p:spPr>
        <p:txBody>
          <a:bodyPr anchor="ctr" anchorCtr="0"/>
          <a:lstStyle>
            <a:lvl1pPr marL="0" indent="0">
              <a:lnSpc>
                <a:spcPct val="150000"/>
              </a:lnSpc>
              <a:buNone/>
              <a:defRPr sz="2000" b="1">
                <a:solidFill>
                  <a:schemeClr val="accent6">
                    <a:lumMod val="50000"/>
                  </a:schemeClr>
                </a:solidFill>
                <a:latin typeface="HG丸ｺﾞｼｯｸM-PRO" pitchFamily="50" charset="-128"/>
                <a:ea typeface="HG丸ｺﾞｼｯｸM-PRO" pitchFamily="50" charset="-128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マスター テキストの書式設定</a:t>
            </a: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9552" y="2204864"/>
            <a:ext cx="8604438" cy="634488"/>
          </a:xfrm>
          <a:solidFill>
            <a:srgbClr val="FFC9D8"/>
          </a:solidFill>
        </p:spPr>
        <p:txBody>
          <a:bodyPr anchor="t"/>
          <a:lstStyle>
            <a:lvl1pPr algn="dist">
              <a:defRPr sz="4000" b="0" cap="all">
                <a:solidFill>
                  <a:srgbClr val="CC00FF"/>
                </a:solidFill>
                <a:latin typeface="HGP創英ﾌﾟﾚｾﾞﾝｽEB" pitchFamily="18" charset="-128"/>
                <a:ea typeface="HGP創英ﾌﾟﾚｾﾞﾝｽEB" pitchFamily="18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4" name="テキスト ボックス 3"/>
          <p:cNvSpPr txBox="1"/>
          <p:nvPr userDrawn="1"/>
        </p:nvSpPr>
        <p:spPr>
          <a:xfrm>
            <a:off x="6725598" y="1052736"/>
            <a:ext cx="175400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Part</a:t>
            </a:r>
            <a:r>
              <a:rPr kumimoji="1" lang="ja-JP" altLang="en-US" sz="6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１</a:t>
            </a:r>
          </a:p>
        </p:txBody>
      </p:sp>
      <p:sp>
        <p:nvSpPr>
          <p:cNvPr id="15" name="Rectangle 4"/>
          <p:cNvSpPr>
            <a:spLocks noChangeArrowheads="1"/>
          </p:cNvSpPr>
          <p:nvPr userDrawn="1"/>
        </p:nvSpPr>
        <p:spPr bwMode="auto">
          <a:xfrm>
            <a:off x="539552" y="2857852"/>
            <a:ext cx="8604448" cy="45719"/>
          </a:xfrm>
          <a:prstGeom prst="rect">
            <a:avLst/>
          </a:prstGeom>
          <a:solidFill>
            <a:srgbClr val="FF0000"/>
          </a:solidFill>
          <a:ln>
            <a:noFill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2940321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扉-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/>
          <p:cNvGrpSpPr/>
          <p:nvPr userDrawn="1"/>
        </p:nvGrpSpPr>
        <p:grpSpPr>
          <a:xfrm>
            <a:off x="0" y="2348880"/>
            <a:ext cx="9144000" cy="4509120"/>
            <a:chOff x="0" y="1196975"/>
            <a:chExt cx="9144000" cy="5661025"/>
          </a:xfrm>
        </p:grpSpPr>
        <p:sp>
          <p:nvSpPr>
            <p:cNvPr id="12" name="Rectangle 3"/>
            <p:cNvSpPr>
              <a:spLocks noChangeArrowheads="1"/>
            </p:cNvSpPr>
            <p:nvPr/>
          </p:nvSpPr>
          <p:spPr bwMode="auto">
            <a:xfrm>
              <a:off x="6061202" y="1196975"/>
              <a:ext cx="3082798" cy="56610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" name="Rectangle 7"/>
            <p:cNvSpPr>
              <a:spLocks noChangeArrowheads="1"/>
            </p:cNvSpPr>
            <p:nvPr/>
          </p:nvSpPr>
          <p:spPr bwMode="auto">
            <a:xfrm>
              <a:off x="3030592" y="1196975"/>
              <a:ext cx="3082799" cy="5661025"/>
            </a:xfrm>
            <a:prstGeom prst="rect">
              <a:avLst/>
            </a:prstGeom>
            <a:gradFill rotWithShape="1">
              <a:gsLst>
                <a:gs pos="0">
                  <a:srgbClr val="F3DEAB">
                    <a:gamma/>
                    <a:tint val="23529"/>
                    <a:invGamma/>
                  </a:srgbClr>
                </a:gs>
                <a:gs pos="100000">
                  <a:srgbClr val="F3DEAB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" name="Rectangle 11"/>
            <p:cNvSpPr>
              <a:spLocks noChangeArrowheads="1"/>
            </p:cNvSpPr>
            <p:nvPr/>
          </p:nvSpPr>
          <p:spPr bwMode="auto">
            <a:xfrm>
              <a:off x="0" y="1196975"/>
              <a:ext cx="3082799" cy="56610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411760" y="4005064"/>
            <a:ext cx="5760640" cy="1500187"/>
          </a:xfrm>
          <a:noFill/>
        </p:spPr>
        <p:txBody>
          <a:bodyPr anchor="ctr" anchorCtr="0"/>
          <a:lstStyle>
            <a:lvl1pPr marL="0" indent="0">
              <a:lnSpc>
                <a:spcPct val="150000"/>
              </a:lnSpc>
              <a:buNone/>
              <a:defRPr sz="2000" b="1">
                <a:solidFill>
                  <a:schemeClr val="accent6">
                    <a:lumMod val="50000"/>
                  </a:schemeClr>
                </a:solidFill>
                <a:latin typeface="HG丸ｺﾞｼｯｸM-PRO" pitchFamily="50" charset="-128"/>
                <a:ea typeface="HG丸ｺﾞｼｯｸM-PRO" pitchFamily="50" charset="-128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マスター テキストの書式設定</a:t>
            </a:r>
          </a:p>
        </p:txBody>
      </p:sp>
      <p:sp>
        <p:nvSpPr>
          <p:cNvPr id="8" name="Rectangle 4"/>
          <p:cNvSpPr>
            <a:spLocks noChangeArrowheads="1"/>
          </p:cNvSpPr>
          <p:nvPr userDrawn="1"/>
        </p:nvSpPr>
        <p:spPr bwMode="auto">
          <a:xfrm>
            <a:off x="539552" y="2857852"/>
            <a:ext cx="8604448" cy="45719"/>
          </a:xfrm>
          <a:prstGeom prst="rect">
            <a:avLst/>
          </a:prstGeom>
          <a:solidFill>
            <a:srgbClr val="FF0000"/>
          </a:solidFill>
          <a:ln>
            <a:noFill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9552" y="2204864"/>
            <a:ext cx="8604448" cy="634488"/>
          </a:xfrm>
          <a:solidFill>
            <a:srgbClr val="FFC9D8"/>
          </a:solidFill>
        </p:spPr>
        <p:txBody>
          <a:bodyPr anchor="t"/>
          <a:lstStyle>
            <a:lvl1pPr algn="dist">
              <a:defRPr sz="4000" b="0" cap="all">
                <a:solidFill>
                  <a:srgbClr val="CC00FF"/>
                </a:solidFill>
                <a:latin typeface="HGP創英ﾌﾟﾚｾﾞﾝｽEB" pitchFamily="18" charset="-128"/>
                <a:ea typeface="HGP創英ﾌﾟﾚｾﾞﾝｽEB" pitchFamily="18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6725598" y="1052736"/>
            <a:ext cx="175400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Part</a:t>
            </a:r>
            <a:r>
              <a:rPr kumimoji="1" lang="ja-JP" altLang="en-US" sz="6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２</a:t>
            </a:r>
          </a:p>
        </p:txBody>
      </p:sp>
    </p:spTree>
    <p:extLst>
      <p:ext uri="{BB962C8B-B14F-4D97-AF65-F5344CB8AC3E}">
        <p14:creationId xmlns:p14="http://schemas.microsoft.com/office/powerpoint/2010/main" val="14898938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扉-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/>
          <p:cNvGrpSpPr/>
          <p:nvPr userDrawn="1"/>
        </p:nvGrpSpPr>
        <p:grpSpPr>
          <a:xfrm>
            <a:off x="0" y="2348880"/>
            <a:ext cx="9144000" cy="4509120"/>
            <a:chOff x="0" y="1196975"/>
            <a:chExt cx="9144000" cy="5661025"/>
          </a:xfrm>
        </p:grpSpPr>
        <p:sp>
          <p:nvSpPr>
            <p:cNvPr id="12" name="Rectangle 3"/>
            <p:cNvSpPr>
              <a:spLocks noChangeArrowheads="1"/>
            </p:cNvSpPr>
            <p:nvPr/>
          </p:nvSpPr>
          <p:spPr bwMode="auto">
            <a:xfrm>
              <a:off x="6061202" y="1196975"/>
              <a:ext cx="3082798" cy="5661025"/>
            </a:xfrm>
            <a:prstGeom prst="rect">
              <a:avLst/>
            </a:prstGeom>
            <a:gradFill rotWithShape="1">
              <a:gsLst>
                <a:gs pos="0">
                  <a:srgbClr val="E7FCB2">
                    <a:gamma/>
                    <a:tint val="39216"/>
                    <a:invGamma/>
                  </a:srgbClr>
                </a:gs>
                <a:gs pos="100000">
                  <a:srgbClr val="E7FC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" name="Rectangle 7"/>
            <p:cNvSpPr>
              <a:spLocks noChangeArrowheads="1"/>
            </p:cNvSpPr>
            <p:nvPr/>
          </p:nvSpPr>
          <p:spPr bwMode="auto">
            <a:xfrm>
              <a:off x="3030592" y="1196975"/>
              <a:ext cx="3082799" cy="56610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" name="Rectangle 11"/>
            <p:cNvSpPr>
              <a:spLocks noChangeArrowheads="1"/>
            </p:cNvSpPr>
            <p:nvPr/>
          </p:nvSpPr>
          <p:spPr bwMode="auto">
            <a:xfrm>
              <a:off x="0" y="1196975"/>
              <a:ext cx="3082799" cy="56610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411760" y="4005064"/>
            <a:ext cx="5760640" cy="1500187"/>
          </a:xfrm>
          <a:noFill/>
        </p:spPr>
        <p:txBody>
          <a:bodyPr anchor="ctr" anchorCtr="0"/>
          <a:lstStyle>
            <a:lvl1pPr marL="0" indent="0">
              <a:lnSpc>
                <a:spcPct val="150000"/>
              </a:lnSpc>
              <a:buNone/>
              <a:defRPr sz="2000" b="1">
                <a:solidFill>
                  <a:schemeClr val="accent6">
                    <a:lumMod val="50000"/>
                  </a:schemeClr>
                </a:solidFill>
                <a:latin typeface="HG丸ｺﾞｼｯｸM-PRO" pitchFamily="50" charset="-128"/>
                <a:ea typeface="HG丸ｺﾞｼｯｸM-PRO" pitchFamily="50" charset="-128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マスター テキストの書式設定</a:t>
            </a: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9552" y="2204864"/>
            <a:ext cx="8604448" cy="634488"/>
          </a:xfrm>
          <a:solidFill>
            <a:srgbClr val="FFC9D8"/>
          </a:solidFill>
        </p:spPr>
        <p:txBody>
          <a:bodyPr anchor="t"/>
          <a:lstStyle>
            <a:lvl1pPr algn="dist">
              <a:defRPr sz="4000" b="0" cap="all">
                <a:solidFill>
                  <a:srgbClr val="CC00FF"/>
                </a:solidFill>
                <a:latin typeface="HGP創英ﾌﾟﾚｾﾞﾝｽEB" pitchFamily="18" charset="-128"/>
                <a:ea typeface="HGP創英ﾌﾟﾚｾﾞﾝｽEB" pitchFamily="18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6725598" y="1052736"/>
            <a:ext cx="175400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Part</a:t>
            </a:r>
            <a:r>
              <a:rPr kumimoji="1" lang="ja-JP" altLang="en-US" sz="6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３</a:t>
            </a:r>
          </a:p>
        </p:txBody>
      </p:sp>
      <p:sp>
        <p:nvSpPr>
          <p:cNvPr id="10" name="Rectangle 4"/>
          <p:cNvSpPr>
            <a:spLocks noChangeArrowheads="1"/>
          </p:cNvSpPr>
          <p:nvPr userDrawn="1"/>
        </p:nvSpPr>
        <p:spPr bwMode="auto">
          <a:xfrm>
            <a:off x="539552" y="2857852"/>
            <a:ext cx="8604448" cy="45719"/>
          </a:xfrm>
          <a:prstGeom prst="rect">
            <a:avLst/>
          </a:prstGeom>
          <a:solidFill>
            <a:srgbClr val="FF0000"/>
          </a:solidFill>
          <a:ln>
            <a:noFill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767804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　　本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グループ化 12"/>
          <p:cNvGrpSpPr/>
          <p:nvPr userDrawn="1"/>
        </p:nvGrpSpPr>
        <p:grpSpPr>
          <a:xfrm>
            <a:off x="0" y="0"/>
            <a:ext cx="9107487" cy="798990"/>
            <a:chOff x="0" y="1196975"/>
            <a:chExt cx="9144000" cy="5661025"/>
          </a:xfrm>
        </p:grpSpPr>
        <p:sp>
          <p:nvSpPr>
            <p:cNvPr id="15" name="Rectangle 7"/>
            <p:cNvSpPr>
              <a:spLocks noChangeArrowheads="1"/>
            </p:cNvSpPr>
            <p:nvPr/>
          </p:nvSpPr>
          <p:spPr bwMode="auto">
            <a:xfrm>
              <a:off x="3030592" y="1196975"/>
              <a:ext cx="3082799" cy="5661025"/>
            </a:xfrm>
            <a:prstGeom prst="rect">
              <a:avLst/>
            </a:prstGeom>
            <a:gradFill rotWithShape="1">
              <a:gsLst>
                <a:gs pos="0">
                  <a:srgbClr val="F3DEAB">
                    <a:gamma/>
                    <a:tint val="23529"/>
                    <a:invGamma/>
                  </a:srgbClr>
                </a:gs>
                <a:gs pos="100000">
                  <a:srgbClr val="F3DEAB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" name="Rectangle 3"/>
            <p:cNvSpPr>
              <a:spLocks noChangeArrowheads="1"/>
            </p:cNvSpPr>
            <p:nvPr/>
          </p:nvSpPr>
          <p:spPr bwMode="auto">
            <a:xfrm>
              <a:off x="6061202" y="1196975"/>
              <a:ext cx="3082798" cy="5661025"/>
            </a:xfrm>
            <a:prstGeom prst="rect">
              <a:avLst/>
            </a:prstGeom>
            <a:gradFill rotWithShape="1">
              <a:gsLst>
                <a:gs pos="0">
                  <a:srgbClr val="E7FCB2">
                    <a:gamma/>
                    <a:tint val="39216"/>
                    <a:invGamma/>
                  </a:srgbClr>
                </a:gs>
                <a:gs pos="100000">
                  <a:srgbClr val="E7FC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" name="Rectangle 11"/>
            <p:cNvSpPr>
              <a:spLocks noChangeArrowheads="1"/>
            </p:cNvSpPr>
            <p:nvPr/>
          </p:nvSpPr>
          <p:spPr bwMode="auto">
            <a:xfrm>
              <a:off x="0" y="1196975"/>
              <a:ext cx="3082799" cy="5661025"/>
            </a:xfrm>
            <a:prstGeom prst="rect">
              <a:avLst/>
            </a:prstGeom>
            <a:gradFill rotWithShape="1">
              <a:gsLst>
                <a:gs pos="0">
                  <a:srgbClr val="FBA7EB">
                    <a:gamma/>
                    <a:tint val="19608"/>
                    <a:invGamma/>
                  </a:srgbClr>
                </a:gs>
                <a:gs pos="100000">
                  <a:srgbClr val="FBA7EB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5940152" y="6381328"/>
            <a:ext cx="2895600" cy="365125"/>
          </a:xfrm>
        </p:spPr>
        <p:txBody>
          <a:bodyPr/>
          <a:lstStyle/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3995936" y="6597352"/>
            <a:ext cx="1152128" cy="360040"/>
          </a:xfrm>
        </p:spPr>
        <p:txBody>
          <a:bodyPr/>
          <a:lstStyle>
            <a:lvl1pPr algn="ctr">
              <a:defRPr/>
            </a:lvl1pPr>
          </a:lstStyle>
          <a:p>
            <a:fld id="{F955537F-92B3-43CD-9001-5B5F46056014}" type="slidenum">
              <a:rPr lang="ja-JP" altLang="en-US" smtClean="0"/>
              <a:pPr/>
              <a:t>‹#›</a:t>
            </a:fld>
            <a:endParaRPr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187624" y="0"/>
            <a:ext cx="7488832" cy="620687"/>
          </a:xfrm>
        </p:spPr>
        <p:txBody>
          <a:bodyPr>
            <a:normAutofit/>
          </a:bodyPr>
          <a:lstStyle>
            <a:lvl1pPr algn="dist">
              <a:defRPr sz="3200" b="1">
                <a:solidFill>
                  <a:srgbClr val="E46C0A"/>
                </a:solidFill>
                <a:effectLst/>
                <a:latin typeface="HG丸ｺﾞｼｯｸM-PRO" pitchFamily="50" charset="-128"/>
                <a:ea typeface="HG丸ｺﾞｼｯｸM-PRO" pitchFamily="50" charset="-128"/>
              </a:defRPr>
            </a:lvl1pPr>
          </a:lstStyle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7" name="Rectangle 4"/>
          <p:cNvSpPr>
            <a:spLocks noChangeArrowheads="1"/>
          </p:cNvSpPr>
          <p:nvPr userDrawn="1"/>
        </p:nvSpPr>
        <p:spPr bwMode="auto">
          <a:xfrm>
            <a:off x="539552" y="574969"/>
            <a:ext cx="8604448" cy="45719"/>
          </a:xfrm>
          <a:prstGeom prst="rect">
            <a:avLst/>
          </a:prstGeom>
          <a:solidFill>
            <a:srgbClr val="FF0000"/>
          </a:solidFill>
          <a:ln>
            <a:noFill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35525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9005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75553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31548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5537F-92B3-43CD-9001-5B5F4605601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69115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61" r:id="rId3"/>
    <p:sldLayoutId id="2147483662" r:id="rId4"/>
    <p:sldLayoutId id="2147483663" r:id="rId5"/>
    <p:sldLayoutId id="2147483654" r:id="rId6"/>
    <p:sldLayoutId id="2147483650" r:id="rId7"/>
    <p:sldLayoutId id="2147483652" r:id="rId8"/>
    <p:sldLayoutId id="2147483653" r:id="rId9"/>
    <p:sldLayoutId id="2147483655" r:id="rId10"/>
    <p:sldLayoutId id="2147483656" r:id="rId11"/>
    <p:sldLayoutId id="2147483657" r:id="rId12"/>
    <p:sldLayoutId id="2147483658" r:id="rId13"/>
    <p:sldLayoutId id="2147483659" r:id="rId14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タイトル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サブタイトル 1"/>
          <p:cNvSpPr txBox="1">
            <a:spLocks/>
          </p:cNvSpPr>
          <p:nvPr/>
        </p:nvSpPr>
        <p:spPr>
          <a:xfrm>
            <a:off x="4669160" y="6021288"/>
            <a:ext cx="4151312" cy="5040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</a:schemeClr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</a:rPr>
              <a:t>会社名・部署名を入力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schemeClr val="accent6">
                  <a:lumMod val="75000"/>
                </a:schemeClr>
              </a:solidFill>
              <a:effectLst/>
              <a:uLnTx/>
              <a:uFillTx/>
              <a:latin typeface="HGP創英ﾌﾟﾚｾﾞﾝｽEB" pitchFamily="18" charset="-128"/>
              <a:ea typeface="HGP創英ﾌﾟﾚｾﾞﾝｽEB" pitchFamily="18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7504" y="188640"/>
            <a:ext cx="4824536" cy="432048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 smtClean="0">
                <a:solidFill>
                  <a:schemeClr val="accent6">
                    <a:lumMod val="50000"/>
                  </a:schemeClr>
                </a:solidFill>
                <a:latin typeface="HGP創英ﾌﾟﾚｾﾞﾝｽEB" pitchFamily="18" charset="-128"/>
                <a:ea typeface="HGP創英ﾌﾟﾚｾﾞﾝｽEB" pitchFamily="18" charset="-128"/>
              </a:rPr>
              <a:t>宛先・提出先を入力</a:t>
            </a:r>
            <a:endParaRPr kumimoji="1" lang="ja-JP" altLang="en-US" sz="2800" dirty="0">
              <a:solidFill>
                <a:schemeClr val="accent6">
                  <a:lumMod val="50000"/>
                </a:schemeClr>
              </a:solidFill>
              <a:latin typeface="HGP創英ﾌﾟﾚｾﾞﾝｽEB" pitchFamily="18" charset="-128"/>
              <a:ea typeface="HGP創英ﾌﾟﾚｾﾞﾝｽEB" pitchFamily="18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18166640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9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38115" y="0"/>
            <a:ext cx="9829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Part</a:t>
            </a:r>
            <a:r>
              <a:rPr kumimoji="1" lang="ja-JP" altLang="en-US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３</a:t>
            </a:r>
            <a:r>
              <a:rPr kumimoji="1" lang="en-US" altLang="ja-JP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-1</a:t>
            </a:r>
            <a:endParaRPr kumimoji="1" lang="ja-JP" altLang="en-US" sz="2000" b="1" i="0" u="none" strike="noStrike" kern="1200" cap="none" spc="0" normalizeH="0" baseline="0" noProof="0" dirty="0" smtClean="0">
              <a:ln>
                <a:noFill/>
              </a:ln>
              <a:solidFill>
                <a:srgbClr val="CC0066"/>
              </a:solidFill>
              <a:effectLst/>
              <a:uLnTx/>
              <a:uFillTx/>
              <a:latin typeface="HGP創英ﾌﾟﾚｾﾞﾝｽEB" pitchFamily="18" charset="-128"/>
              <a:ea typeface="HGP創英ﾌﾟﾚｾﾞﾝｽEB" pitchFamily="18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82551053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10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58954" y="0"/>
            <a:ext cx="102463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Part</a:t>
            </a:r>
            <a:r>
              <a:rPr kumimoji="1" lang="ja-JP" altLang="en-US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３</a:t>
            </a:r>
            <a:r>
              <a:rPr kumimoji="1" lang="en-US" altLang="ja-JP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-</a:t>
            </a:r>
            <a:r>
              <a:rPr kumimoji="1" lang="ja-JP" altLang="en-US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２</a:t>
            </a:r>
          </a:p>
        </p:txBody>
      </p:sp>
    </p:spTree>
    <p:extLst>
      <p:ext uri="{BB962C8B-B14F-4D97-AF65-F5344CB8AC3E}">
        <p14:creationId xmlns:p14="http://schemas.microsoft.com/office/powerpoint/2010/main" val="189885362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11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kumimoji="1" lang="ja-JP" altLang="en-US" b="1" dirty="0" smtClean="0"/>
              <a:t>ま　と　め</a:t>
            </a:r>
            <a:endParaRPr kumimoji="1" lang="ja-JP" altLang="en-US" b="1" dirty="0"/>
          </a:p>
        </p:txBody>
      </p:sp>
    </p:spTree>
    <p:extLst>
      <p:ext uri="{BB962C8B-B14F-4D97-AF65-F5344CB8AC3E}">
        <p14:creationId xmlns:p14="http://schemas.microsoft.com/office/powerpoint/2010/main" val="37466941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72200" y="260648"/>
            <a:ext cx="2624152" cy="631731"/>
          </a:xfrm>
        </p:spPr>
        <p:txBody>
          <a:bodyPr/>
          <a:lstStyle/>
          <a:p>
            <a:r>
              <a:rPr lang="ja-JP" altLang="en-US" dirty="0" smtClean="0"/>
              <a:t>Ｉｎｄｅｘ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idx="10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idx="12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931487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3131840" y="3933056"/>
            <a:ext cx="5760640" cy="1800200"/>
          </a:xfrm>
        </p:spPr>
        <p:txBody>
          <a:bodyPr>
            <a:noAutofit/>
          </a:bodyPr>
          <a:lstStyle/>
          <a:p>
            <a:r>
              <a:rPr kumimoji="1" lang="ja-JP" altLang="en-US" sz="2400" dirty="0" smtClean="0"/>
              <a:t>１</a:t>
            </a:r>
          </a:p>
          <a:p>
            <a:r>
              <a:rPr lang="ja-JP" altLang="en-US" sz="2400" dirty="0" smtClean="0"/>
              <a:t>２</a:t>
            </a:r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894856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3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36512" y="0"/>
            <a:ext cx="9797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Part</a:t>
            </a:r>
            <a:r>
              <a:rPr kumimoji="1" lang="ja-JP" altLang="en-US" sz="2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１</a:t>
            </a:r>
            <a:r>
              <a:rPr kumimoji="1" lang="en-US" altLang="ja-JP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-1</a:t>
            </a:r>
            <a:endParaRPr kumimoji="1" lang="ja-JP" altLang="en-US" sz="2000" b="1" i="0" u="none" strike="noStrike" kern="1200" cap="none" spc="0" normalizeH="0" baseline="0" noProof="0" dirty="0" smtClean="0">
              <a:ln>
                <a:noFill/>
              </a:ln>
              <a:solidFill>
                <a:srgbClr val="CC0066"/>
              </a:solidFill>
              <a:effectLst/>
              <a:uLnTx/>
              <a:uFillTx/>
              <a:latin typeface="HGP創英ﾌﾟﾚｾﾞﾝｽEB" pitchFamily="18" charset="-128"/>
              <a:ea typeface="HGP創英ﾌﾟﾚｾﾞﾝｽEB" pitchFamily="18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1228718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4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58954" y="0"/>
            <a:ext cx="102463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Part</a:t>
            </a:r>
            <a:r>
              <a:rPr kumimoji="1" lang="ja-JP" altLang="en-US" sz="2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１</a:t>
            </a:r>
            <a:r>
              <a:rPr kumimoji="1" lang="en-US" altLang="ja-JP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-</a:t>
            </a:r>
            <a:r>
              <a:rPr kumimoji="1" lang="ja-JP" altLang="en-US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２</a:t>
            </a:r>
          </a:p>
        </p:txBody>
      </p:sp>
    </p:spTree>
    <p:extLst>
      <p:ext uri="{BB962C8B-B14F-4D97-AF65-F5344CB8AC3E}">
        <p14:creationId xmlns:p14="http://schemas.microsoft.com/office/powerpoint/2010/main" val="5646853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2411760" y="4005064"/>
            <a:ext cx="5760640" cy="1656184"/>
          </a:xfrm>
        </p:spPr>
        <p:txBody>
          <a:bodyPr>
            <a:noAutofit/>
          </a:bodyPr>
          <a:lstStyle/>
          <a:p>
            <a:r>
              <a:rPr kumimoji="1" lang="ja-JP" altLang="en-US" sz="2400" dirty="0" smtClean="0"/>
              <a:t>１</a:t>
            </a:r>
          </a:p>
          <a:p>
            <a:r>
              <a:rPr lang="ja-JP" altLang="en-US" sz="2400" dirty="0" smtClean="0"/>
              <a:t>２</a:t>
            </a:r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8764428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6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16475" y="0"/>
            <a:ext cx="9396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Part</a:t>
            </a:r>
            <a:r>
              <a:rPr kumimoji="1" lang="en-US" altLang="ja-JP" sz="2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2</a:t>
            </a:r>
            <a:r>
              <a:rPr kumimoji="1" lang="en-US" altLang="ja-JP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-1</a:t>
            </a:r>
            <a:endParaRPr kumimoji="1" lang="ja-JP" altLang="en-US" sz="2000" b="1" i="0" u="none" strike="noStrike" kern="1200" cap="none" spc="0" normalizeH="0" baseline="0" noProof="0" dirty="0" smtClean="0">
              <a:ln>
                <a:noFill/>
              </a:ln>
              <a:solidFill>
                <a:srgbClr val="CC0066"/>
              </a:solidFill>
              <a:effectLst/>
              <a:uLnTx/>
              <a:uFillTx/>
              <a:latin typeface="HGP創英ﾌﾟﾚｾﾞﾝｽEB" pitchFamily="18" charset="-128"/>
              <a:ea typeface="HGP創英ﾌﾟﾚｾﾞﾝｽEB" pitchFamily="18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5735978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5537F-92B3-43CD-9001-5B5F46056014}" type="slidenum">
              <a:rPr lang="ja-JP" altLang="en-US" smtClean="0"/>
              <a:pPr/>
              <a:t>7</a:t>
            </a:fld>
            <a:endParaRPr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-37314" y="0"/>
            <a:ext cx="98135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Part</a:t>
            </a:r>
            <a:r>
              <a:rPr kumimoji="1" lang="en-US" altLang="ja-JP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2-</a:t>
            </a:r>
            <a:r>
              <a:rPr kumimoji="1" lang="ja-JP" altLang="en-US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HGP創英ﾌﾟﾚｾﾞﾝｽEB" pitchFamily="18" charset="-128"/>
                <a:ea typeface="HGP創英ﾌﾟﾚｾﾞﾝｽEB" pitchFamily="18" charset="-128"/>
                <a:cs typeface="+mn-cs"/>
              </a:rPr>
              <a:t>２</a:t>
            </a:r>
          </a:p>
        </p:txBody>
      </p:sp>
    </p:spTree>
    <p:extLst>
      <p:ext uri="{BB962C8B-B14F-4D97-AF65-F5344CB8AC3E}">
        <p14:creationId xmlns:p14="http://schemas.microsoft.com/office/powerpoint/2010/main" val="177086110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endParaRPr kumimoji="1" lang="ja-JP" altLang="en-US" dirty="0"/>
          </a:p>
        </p:txBody>
      </p:sp>
      <p:sp>
        <p:nvSpPr>
          <p:cNvPr id="4" name="テキスト プレースホルダー 1"/>
          <p:cNvSpPr>
            <a:spLocks noGrp="1"/>
          </p:cNvSpPr>
          <p:nvPr>
            <p:ph type="body" idx="1"/>
          </p:nvPr>
        </p:nvSpPr>
        <p:spPr>
          <a:xfrm>
            <a:off x="2411760" y="4005064"/>
            <a:ext cx="5760640" cy="1656184"/>
          </a:xfrm>
        </p:spPr>
        <p:txBody>
          <a:bodyPr>
            <a:noAutofit/>
          </a:bodyPr>
          <a:lstStyle/>
          <a:p>
            <a:r>
              <a:rPr kumimoji="1" lang="ja-JP" altLang="en-US" sz="2400" dirty="0" smtClean="0"/>
              <a:t>１</a:t>
            </a:r>
          </a:p>
          <a:p>
            <a:r>
              <a:rPr lang="ja-JP" altLang="en-US" sz="2400" dirty="0" smtClean="0"/>
              <a:t>２</a:t>
            </a:r>
          </a:p>
        </p:txBody>
      </p:sp>
    </p:spTree>
    <p:extLst>
      <p:ext uri="{BB962C8B-B14F-4D97-AF65-F5344CB8AC3E}">
        <p14:creationId xmlns:p14="http://schemas.microsoft.com/office/powerpoint/2010/main" val="7651728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2">
      <a:majorFont>
        <a:latin typeface="Calibri"/>
        <a:ea typeface="HGP創英角ｺﾞｼｯｸUB"/>
        <a:cs typeface=""/>
      </a:majorFont>
      <a:minorFont>
        <a:latin typeface="Calibri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</TotalTime>
  <Words>44</Words>
  <Application>Microsoft Office PowerPoint</Application>
  <PresentationFormat>画面に合わせる (4:3)</PresentationFormat>
  <Paragraphs>23</Paragraphs>
  <Slides>12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12</vt:i4>
      </vt:variant>
    </vt:vector>
  </HeadingPairs>
  <TitlesOfParts>
    <vt:vector size="13" baseType="lpstr">
      <vt:lpstr>Office ​​テーマ</vt:lpstr>
      <vt:lpstr>PowerPoint プレゼンテーション</vt:lpstr>
      <vt:lpstr>Ｉｎｄｅｘ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ま　と　め</vt:lpstr>
    </vt:vector>
  </TitlesOfParts>
  <Company>システムリサーチ＆コンサルト株式会社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suminaka</dc:creator>
  <cp:lastModifiedBy>住中　恵子</cp:lastModifiedBy>
  <cp:revision>22</cp:revision>
  <dcterms:created xsi:type="dcterms:W3CDTF">2011-09-28T12:39:41Z</dcterms:created>
  <dcterms:modified xsi:type="dcterms:W3CDTF">2011-12-14T06:01:28Z</dcterms:modified>
</cp:coreProperties>
</file>

<file path=docProps/thumbnail.jpeg>
</file>