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62" r:id="rId2"/>
    <p:sldId id="263" r:id="rId3"/>
    <p:sldId id="264" r:id="rId4"/>
    <p:sldId id="265" r:id="rId5"/>
    <p:sldId id="266" r:id="rId6"/>
    <p:sldId id="274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AA307-8477-4EDC-9C45-15AE2D3BE4A0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5D54D-0D0E-4B9B-B206-510D7E2AB9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1400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10000" contrast="-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63" b="29634"/>
          <a:stretch/>
        </p:blipFill>
        <p:spPr>
          <a:xfrm>
            <a:off x="1331640" y="-27384"/>
            <a:ext cx="6480720" cy="34527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83768" y="3429000"/>
            <a:ext cx="5951512" cy="504056"/>
          </a:xfrm>
        </p:spPr>
        <p:txBody>
          <a:bodyPr>
            <a:normAutofit/>
          </a:bodyPr>
          <a:lstStyle>
            <a:lvl1pPr marL="0" indent="0" algn="dist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683568" y="3140968"/>
            <a:ext cx="7776864" cy="720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1184721"/>
          </a:xfrm>
        </p:spPr>
        <p:txBody>
          <a:bodyPr/>
          <a:lstStyle>
            <a:lvl1pPr>
              <a:defRPr b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5179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2058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05622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604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10000" contrast="-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51920" y="620006"/>
            <a:ext cx="4176464" cy="22170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83768" y="3356992"/>
            <a:ext cx="6404248" cy="2448272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 flipV="1">
            <a:off x="2483768" y="2708920"/>
            <a:ext cx="6660232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3768" y="2023317"/>
            <a:ext cx="6522450" cy="631731"/>
          </a:xfrm>
        </p:spPr>
        <p:txBody>
          <a:bodyPr anchor="t">
            <a:noAutofit/>
          </a:bodyPr>
          <a:lstStyle>
            <a:lvl1pPr algn="ctr">
              <a:defRPr sz="3200" b="0" cap="all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93680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10000" contrast="-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5496" y="0"/>
            <a:ext cx="4884441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1812"/>
          </a:xfrm>
        </p:spPr>
        <p:txBody>
          <a:bodyPr anchor="t"/>
          <a:lstStyle>
            <a:lvl1pPr algn="dist">
              <a:defRPr sz="4000" b="0" cap="all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99792" y="4149080"/>
            <a:ext cx="576064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467544" y="3356992"/>
            <a:ext cx="8208912" cy="491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403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　　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10000" contrast="-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016" y="0"/>
            <a:ext cx="1548680" cy="872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940152" y="6381328"/>
            <a:ext cx="28956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95936" y="6592267"/>
            <a:ext cx="1152128" cy="365125"/>
          </a:xfrm>
        </p:spPr>
        <p:txBody>
          <a:bodyPr/>
          <a:lstStyle>
            <a:lvl1pPr algn="ctr">
              <a:defRPr/>
            </a:lvl1pPr>
          </a:lstStyle>
          <a:p>
            <a:fld id="{F955537F-92B3-43CD-9001-5B5F46056014}" type="slidenum">
              <a:rPr lang="ja-JP" altLang="en-US" smtClean="0"/>
              <a:pPr/>
              <a:t>&lt;#&gt;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410368" y="647013"/>
            <a:ext cx="8733632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HGPｺﾞｼｯｸE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7664" y="0"/>
            <a:ext cx="7128792" cy="647013"/>
          </a:xfrm>
        </p:spPr>
        <p:txBody>
          <a:bodyPr>
            <a:normAutofit/>
          </a:bodyPr>
          <a:lstStyle>
            <a:lvl1pPr algn="dist">
              <a:defRPr sz="320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35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290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1755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131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1257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659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537F-92B3-43CD-9001-5B5F4605601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8691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2483768" y="3429000"/>
            <a:ext cx="5951512" cy="50405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1"/>
          <p:cNvSpPr txBox="1">
            <a:spLocks/>
          </p:cNvSpPr>
          <p:nvPr/>
        </p:nvSpPr>
        <p:spPr>
          <a:xfrm>
            <a:off x="4283968" y="5949280"/>
            <a:ext cx="415131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会社名・部署名を入力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504" y="188640"/>
            <a:ext cx="5760640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accent1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kumimoji="1" lang="ja-JP" altLang="en-US" sz="2800" dirty="0">
              <a:solidFill>
                <a:schemeClr val="accent1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第３章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１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第３章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91780" y="0"/>
            <a:ext cx="3960440" cy="647013"/>
          </a:xfrm>
        </p:spPr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第１章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/>
              <a:t>第２章</a:t>
            </a:r>
          </a:p>
          <a:p>
            <a:pPr>
              <a:lnSpc>
                <a:spcPct val="150000"/>
              </a:lnSpc>
            </a:pPr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18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767336" y="4149080"/>
            <a:ext cx="576064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16216" y="188640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第１章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１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第１章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18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767336" y="4149080"/>
            <a:ext cx="576064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16216" y="188640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第２章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１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35496" y="-27384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第２章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3568" y="125633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HGP創英角ｺﾞｼｯｸUB"/>
                <a:ea typeface="HGP創英角ｺﾞｼｯｸUB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HGP創英角ｺﾞｼｯｸUB"/>
              <a:ea typeface="HGP創英角ｺﾞｼｯｸUB"/>
              <a:cs typeface="+mj-cs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5537F-92B3-43CD-9001-5B5F46056014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772400" cy="8618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767336" y="4149080"/>
            <a:ext cx="5760640" cy="150018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16216" y="188640"/>
            <a:ext cx="20569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第</a:t>
            </a:r>
            <a:r>
              <a:rPr kumimoji="1" lang="ja-JP" altLang="en-US" sz="88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  <a:r>
              <a:rPr kumimoji="1" lang="ja-JP" altLang="en-US" sz="40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章</a:t>
            </a:r>
            <a:endParaRPr kumimoji="1" lang="ja-JP" altLang="en-US" sz="40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45</Words>
  <Application>Microsoft Office PowerPoint</Application>
  <PresentationFormat>画面に合わせる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​​テーマ</vt:lpstr>
      <vt:lpstr>スライド 0</vt:lpstr>
      <vt:lpstr>目　次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まとめ</vt:lpstr>
    </vt:vector>
  </TitlesOfParts>
  <Company>システムリサーチ＆コンサルト株式会社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suminaka</dc:creator>
  <cp:lastModifiedBy>suminaka</cp:lastModifiedBy>
  <cp:revision>13</cp:revision>
  <dcterms:created xsi:type="dcterms:W3CDTF">2011-09-28T12:39:41Z</dcterms:created>
  <dcterms:modified xsi:type="dcterms:W3CDTF">2011-12-14T13:33:56Z</dcterms:modified>
</cp:coreProperties>
</file>