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80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18" autoAdjust="0"/>
  </p:normalViewPr>
  <p:slideViewPr>
    <p:cSldViewPr>
      <p:cViewPr varScale="1">
        <p:scale>
          <a:sx n="76" d="100"/>
          <a:sy n="76" d="100"/>
        </p:scale>
        <p:origin x="-10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028DF3-01BC-4AC4-A19E-FE5A1705201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85873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" t="36671" r="33367" b="6785"/>
          <a:stretch/>
        </p:blipFill>
        <p:spPr>
          <a:xfrm>
            <a:off x="0" y="-1"/>
            <a:ext cx="7677345" cy="4419111"/>
          </a:xfrm>
          <a:prstGeom prst="rect">
            <a:avLst/>
          </a:prstGeom>
        </p:spPr>
      </p:pic>
      <p:sp>
        <p:nvSpPr>
          <p:cNvPr id="3083" name="Rectangle 11"/>
          <p:cNvSpPr>
            <a:spLocks noChangeArrowheads="1"/>
          </p:cNvSpPr>
          <p:nvPr userDrawn="1"/>
        </p:nvSpPr>
        <p:spPr bwMode="auto">
          <a:xfrm>
            <a:off x="7677150" y="0"/>
            <a:ext cx="1466850" cy="6858000"/>
          </a:xfrm>
          <a:prstGeom prst="rect">
            <a:avLst/>
          </a:prstGeom>
          <a:solidFill>
            <a:srgbClr val="CCFFFF">
              <a:alpha val="88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50938" y="2438890"/>
            <a:ext cx="7993062" cy="1035050"/>
          </a:xfrm>
          <a:solidFill>
            <a:schemeClr val="tx2">
              <a:lumMod val="75000"/>
              <a:alpha val="84000"/>
            </a:schemeClr>
          </a:solidFill>
        </p:spPr>
        <p:txBody>
          <a:bodyPr/>
          <a:lstStyle>
            <a:lvl1pPr>
              <a:defRPr sz="4800"/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677150" y="323850"/>
            <a:ext cx="1233488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51820" y="3654025"/>
            <a:ext cx="5905500" cy="674495"/>
          </a:xfrm>
        </p:spPr>
        <p:txBody>
          <a:bodyPr anchor="ctr" anchorCtr="0"/>
          <a:lstStyle>
            <a:lvl1pPr marL="0" indent="0" algn="ctr">
              <a:buFontTx/>
              <a:buNone/>
              <a:defRPr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1C262-1271-49E3-ADF4-76A516E2AB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43481-FDAB-414F-9565-F584292F12B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639C4-71D1-4AA0-93B1-8784C7EC9D7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98425"/>
            <a:ext cx="2057400" cy="6027738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98425"/>
            <a:ext cx="6019800" cy="6027738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08C87-196B-48AA-9354-B29C0997623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24" t="36671" r="29455" b="21484"/>
          <a:stretch/>
        </p:blipFill>
        <p:spPr>
          <a:xfrm>
            <a:off x="0" y="863715"/>
            <a:ext cx="9144000" cy="301533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1600" y="2438890"/>
            <a:ext cx="7772400" cy="76508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71600" y="4104075"/>
            <a:ext cx="7772400" cy="2160240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57" t="50357" r="30627" b="23576"/>
          <a:stretch/>
        </p:blipFill>
        <p:spPr>
          <a:xfrm>
            <a:off x="0" y="2168860"/>
            <a:ext cx="9162510" cy="18002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6595" y="2596408"/>
            <a:ext cx="8217405" cy="945105"/>
          </a:xfrm>
        </p:spPr>
        <p:txBody>
          <a:bodyPr anchor="ctr" anchorCtr="0"/>
          <a:lstStyle>
            <a:lvl1pPr algn="l">
              <a:defRPr sz="4000" b="1" cap="all"/>
            </a:lvl1pPr>
          </a:lstStyle>
          <a:p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096724" y="4104075"/>
            <a:ext cx="7047275" cy="2160240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10" r="20631" b="23485"/>
          <a:stretch/>
        </p:blipFill>
        <p:spPr>
          <a:xfrm>
            <a:off x="0" y="6129300"/>
            <a:ext cx="9144001" cy="7287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6" t="36671" r="20631" b="23485"/>
          <a:stretch/>
        </p:blipFill>
        <p:spPr>
          <a:xfrm>
            <a:off x="-1" y="0"/>
            <a:ext cx="9144001" cy="2438890"/>
          </a:xfrm>
          <a:prstGeom prst="rect">
            <a:avLst/>
          </a:prstGeom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79827" y="908245"/>
            <a:ext cx="8984343" cy="5626100"/>
          </a:xfrm>
          <a:prstGeom prst="rect">
            <a:avLst/>
          </a:prstGeom>
          <a:solidFill>
            <a:schemeClr val="bg1">
              <a:alpha val="96001"/>
            </a:schemeClr>
          </a:solidFill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1580" y="98425"/>
            <a:ext cx="7920879" cy="679450"/>
          </a:xfrm>
          <a:solidFill>
            <a:schemeClr val="tx2">
              <a:lumMod val="75000"/>
              <a:alpha val="78000"/>
            </a:schemeClr>
          </a:solidFill>
        </p:spPr>
        <p:txBody>
          <a:bodyPr/>
          <a:lstStyle>
            <a:lvl1pPr algn="dist"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19100" y="63281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6057165" y="63817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3973513" y="6616095"/>
            <a:ext cx="1196975" cy="368300"/>
          </a:xfrm>
        </p:spPr>
        <p:txBody>
          <a:bodyPr/>
          <a:lstStyle>
            <a:lvl1pPr algn="ctr">
              <a:defRPr sz="1100"/>
            </a:lvl1pPr>
          </a:lstStyle>
          <a:p>
            <a:fld id="{FF45D878-3322-4EA6-83C3-A42F99C31F0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53324-91F1-4A85-90B0-D0B9265C8A1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EE371-8486-45A1-A7E8-85E47890B81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2307-7DBB-40DB-A059-F24E738A236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1BA11-82AC-47C4-B533-F02DD8DAAAE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C9C4A-6900-4A11-B50D-79383BB1E2F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9100" y="57245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86100" y="57245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47025" y="6489700"/>
            <a:ext cx="11969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8AAC00-550B-4E33-A3EB-39BCA2E3951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27100" y="98425"/>
            <a:ext cx="7065963" cy="679450"/>
          </a:xfrm>
          <a:prstGeom prst="rect">
            <a:avLst/>
          </a:prstGeom>
          <a:solidFill>
            <a:schemeClr val="tx2">
              <a:lumMod val="75000"/>
              <a:alpha val="7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4" r:id="rId4"/>
    <p:sldLayoutId id="2147483660" r:id="rId5"/>
    <p:sldLayoutId id="2147483650" r:id="rId6"/>
    <p:sldLayoutId id="2147483652" r:id="rId7"/>
    <p:sldLayoutId id="2147483653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51820" y="3654025"/>
            <a:ext cx="5905500" cy="67449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06516" y="233645"/>
            <a:ext cx="5490610" cy="622300"/>
          </a:xfrm>
          <a:prstGeom prst="rect">
            <a:avLst/>
          </a:prstGeom>
          <a:solidFill>
            <a:schemeClr val="bg1">
              <a:alpha val="7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32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宛先・提出先を入力</a:t>
            </a:r>
            <a:endParaRPr lang="ja-JP" altLang="ja-JP" sz="3200" dirty="0">
              <a:solidFill>
                <a:schemeClr val="tx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 bwMode="auto">
          <a:xfrm>
            <a:off x="4572000" y="5904275"/>
            <a:ext cx="4285320" cy="67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会</a:t>
            </a:r>
            <a:r>
              <a:rPr kumimoji="1" lang="ja-JP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社名・部</a:t>
            </a:r>
            <a:r>
              <a:rPr kumimoji="1" lang="ja-JP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署名を入力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45006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第３章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78650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45006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第３章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78650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816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第１章</a:t>
            </a:r>
          </a:p>
          <a:p>
            <a:r>
              <a:rPr lang="ja-JP" altLang="en-US" dirty="0" smtClean="0"/>
              <a:t>第２章</a:t>
            </a:r>
          </a:p>
          <a:p>
            <a:r>
              <a:rPr kumimoji="1" lang="ja-JP" altLang="en-US" dirty="0" smtClean="0"/>
              <a:t>第３章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4" name="WordArt 10" descr="ブーケ"/>
          <p:cNvSpPr>
            <a:spLocks noChangeArrowheads="1" noChangeShapeType="1" noTextEdit="1"/>
          </p:cNvSpPr>
          <p:nvPr/>
        </p:nvSpPr>
        <p:spPr bwMode="auto">
          <a:xfrm>
            <a:off x="7632340" y="233645"/>
            <a:ext cx="1035050" cy="18446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ja-JP" sz="6600" kern="10" dirty="0">
                <a:ln w="25400">
                  <a:solidFill>
                    <a:srgbClr val="00008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HGP創英角ｺﾞｼｯｸUB"/>
                <a:ea typeface="HGP創英角ｺﾞｼｯｸUB"/>
              </a:rPr>
              <a:t>1</a:t>
            </a:r>
            <a:endParaRPr lang="ja-JP" altLang="en-US" sz="6600" kern="10" dirty="0">
              <a:ln w="25400">
                <a:solidFill>
                  <a:srgbClr val="00008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HGP創英角ｺﾞｼｯｸUB"/>
              <a:ea typeface="HGP創英角ｺﾞｼｯｸUB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1763815"/>
            <a:ext cx="10695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第</a:t>
            </a:r>
            <a:r>
              <a:rPr lang="ja-JP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１</a:t>
            </a:r>
            <a:r>
              <a:rPr lang="ja-JP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dirty="0">
              <a:solidFill>
                <a:schemeClr val="tx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45006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第１章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78650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45006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第１章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78650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4" name="WordArt 10" descr="ブーケ"/>
          <p:cNvSpPr>
            <a:spLocks noChangeArrowheads="1" noChangeShapeType="1" noTextEdit="1"/>
          </p:cNvSpPr>
          <p:nvPr/>
        </p:nvSpPr>
        <p:spPr bwMode="auto">
          <a:xfrm>
            <a:off x="7632340" y="233645"/>
            <a:ext cx="1035050" cy="18446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/>
            <a:r>
              <a:rPr lang="ja-JP" altLang="en-US" sz="6600" kern="10" dirty="0" smtClean="0">
                <a:ln w="25400">
                  <a:solidFill>
                    <a:srgbClr val="00008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HGP創英角ｺﾞｼｯｸUB"/>
                <a:ea typeface="HGP創英角ｺﾞｼｯｸUB"/>
              </a:rPr>
              <a:t>２</a:t>
            </a:r>
            <a:endParaRPr lang="ja-JP" altLang="en-US" sz="6600" kern="10" dirty="0">
              <a:ln w="25400">
                <a:solidFill>
                  <a:srgbClr val="00008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HGP創英角ｺﾞｼｯｸUB"/>
              <a:ea typeface="HGP創英角ｺﾞｼｯｸUB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1763815"/>
            <a:ext cx="10695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第</a:t>
            </a:r>
            <a:r>
              <a:rPr lang="ja-JP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２</a:t>
            </a:r>
            <a:r>
              <a:rPr lang="ja-JP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dirty="0">
              <a:solidFill>
                <a:schemeClr val="tx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45006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第２章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78650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5D878-3322-4EA6-83C3-A42F99C31F05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45006"/>
            <a:ext cx="746575" cy="36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第２章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6505" y="278650"/>
            <a:ext cx="450050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２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１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２</a:t>
            </a:r>
            <a:endParaRPr kumimoji="1" lang="ja-JP" altLang="en-US" dirty="0"/>
          </a:p>
        </p:txBody>
      </p:sp>
      <p:sp>
        <p:nvSpPr>
          <p:cNvPr id="4" name="WordArt 10" descr="ブーケ"/>
          <p:cNvSpPr>
            <a:spLocks noChangeArrowheads="1" noChangeShapeType="1" noTextEdit="1"/>
          </p:cNvSpPr>
          <p:nvPr/>
        </p:nvSpPr>
        <p:spPr bwMode="auto">
          <a:xfrm>
            <a:off x="7632340" y="233645"/>
            <a:ext cx="1035050" cy="18446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/>
            <a:r>
              <a:rPr lang="ja-JP" altLang="en-US" sz="6600" kern="10" dirty="0" smtClean="0">
                <a:ln w="25400">
                  <a:solidFill>
                    <a:srgbClr val="000080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HGP創英角ｺﾞｼｯｸUB"/>
                <a:ea typeface="HGP創英角ｺﾞｼｯｸUB"/>
              </a:rPr>
              <a:t>３</a:t>
            </a:r>
            <a:endParaRPr lang="ja-JP" altLang="en-US" sz="6600" kern="10" dirty="0">
              <a:ln w="25400">
                <a:solidFill>
                  <a:srgbClr val="00008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HGP創英角ｺﾞｼｯｸUB"/>
              <a:ea typeface="HGP創英角ｺﾞｼｯｸUB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1763815"/>
            <a:ext cx="10695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第</a:t>
            </a:r>
            <a:r>
              <a:rPr lang="ja-JP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３</a:t>
            </a:r>
            <a:r>
              <a:rPr lang="ja-JP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章</a:t>
            </a:r>
            <a:endParaRPr kumimoji="1" lang="ja-JP" altLang="en-US" dirty="0">
              <a:solidFill>
                <a:schemeClr val="tx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48</Words>
  <Application>Microsoft Office PowerPoint</Application>
  <PresentationFormat>画面に合わせる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標準デザイン</vt:lpstr>
      <vt:lpstr>PowerPoint プレゼンテーション</vt:lpstr>
      <vt:lpstr>目次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　と　め</vt:lpstr>
    </vt:vector>
  </TitlesOfParts>
  <Company>システムリサーチ＆コンサルト株式会社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0</dc:title>
  <dc:creator>住中　光夫</dc:creator>
  <cp:lastModifiedBy>住中　恵子</cp:lastModifiedBy>
  <cp:revision>17</cp:revision>
  <dcterms:created xsi:type="dcterms:W3CDTF">2004-08-19T13:10:32Z</dcterms:created>
  <dcterms:modified xsi:type="dcterms:W3CDTF">2011-12-13T14:41:23Z</dcterms:modified>
</cp:coreProperties>
</file>