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1" r:id="rId2"/>
  </p:sldMasterIdLst>
  <p:notesMasterIdLst>
    <p:notesMasterId r:id="rId16"/>
  </p:notesMasterIdLst>
  <p:sldIdLst>
    <p:sldId id="313" r:id="rId3"/>
    <p:sldId id="314" r:id="rId4"/>
    <p:sldId id="315" r:id="rId5"/>
    <p:sldId id="319" r:id="rId6"/>
    <p:sldId id="321" r:id="rId7"/>
    <p:sldId id="318" r:id="rId8"/>
    <p:sldId id="322" r:id="rId9"/>
    <p:sldId id="323" r:id="rId10"/>
    <p:sldId id="317" r:id="rId11"/>
    <p:sldId id="324" r:id="rId12"/>
    <p:sldId id="325" r:id="rId13"/>
    <p:sldId id="326" r:id="rId14"/>
    <p:sldId id="320" r:id="rId1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FF99"/>
    <a:srgbClr val="009900"/>
    <a:srgbClr val="00CC00"/>
    <a:srgbClr val="00CC66"/>
    <a:srgbClr val="33CC33"/>
    <a:srgbClr val="CC9900"/>
    <a:srgbClr val="FFFF66"/>
    <a:srgbClr val="CCFF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47B4-D785-4B72-9319-818C035FB35A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0E96-83E7-4302-929B-03676CD26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53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12" Type="http://schemas.microsoft.com/office/2007/relationships/hdphoto" Target="../media/hdphoto6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microsoft.com/office/2007/relationships/hdphoto" Target="../media/hdphoto7.wdp"/><Relationship Id="rId5" Type="http://schemas.openxmlformats.org/officeDocument/2006/relationships/image" Target="../media/image8.jpeg"/><Relationship Id="rId4" Type="http://schemas.microsoft.com/office/2007/relationships/hdphoto" Target="../media/hdphoto2.wdp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49" t="8667" r="10582" b="39688"/>
          <a:stretch/>
        </p:blipFill>
        <p:spPr bwMode="gray">
          <a:xfrm>
            <a:off x="-1" y="0"/>
            <a:ext cx="9152879" cy="4376691"/>
          </a:xfrm>
          <a:prstGeom prst="rect">
            <a:avLst/>
          </a:prstGeom>
        </p:spPr>
      </p:pic>
      <p:grpSp>
        <p:nvGrpSpPr>
          <p:cNvPr id="4" name="グループ化 3"/>
          <p:cNvGrpSpPr/>
          <p:nvPr userDrawn="1"/>
        </p:nvGrpSpPr>
        <p:grpSpPr bwMode="gray">
          <a:xfrm>
            <a:off x="0" y="0"/>
            <a:ext cx="8922207" cy="4067661"/>
            <a:chOff x="0" y="0"/>
            <a:chExt cx="8922207" cy="4067661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r="38782" b="22287"/>
            <a:stretch>
              <a:fillRect/>
            </a:stretch>
          </p:blipFill>
          <p:spPr bwMode="gray">
            <a:xfrm flipH="1" flipV="1">
              <a:off x="0" y="0"/>
              <a:ext cx="8922207" cy="3888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203666" y="3378686"/>
              <a:ext cx="682625" cy="688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6372200" y="2878238"/>
              <a:ext cx="454345" cy="4543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2996825" y="3378686"/>
              <a:ext cx="566737" cy="566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8307415" y="593685"/>
              <a:ext cx="407987" cy="407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301970" y="3608413"/>
            <a:ext cx="4860540" cy="585672"/>
          </a:xfrm>
          <a:noFill/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accent3">
                    <a:lumMod val="5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42" name="タイトル プレースホルダー 1"/>
          <p:cNvSpPr>
            <a:spLocks noGrp="1"/>
          </p:cNvSpPr>
          <p:nvPr>
            <p:ph type="title"/>
          </p:nvPr>
        </p:nvSpPr>
        <p:spPr bwMode="gray">
          <a:xfrm>
            <a:off x="1421650" y="1998030"/>
            <a:ext cx="7738784" cy="881185"/>
          </a:xfrm>
          <a:prstGeom prst="rect">
            <a:avLst/>
          </a:prstGeom>
          <a:solidFill>
            <a:srgbClr val="009900">
              <a:alpha val="70000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algn="dist">
              <a:defRPr sz="4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 userDrawn="1"/>
        </p:nvSpPr>
        <p:spPr bwMode="gray">
          <a:xfrm>
            <a:off x="-1" y="4374105"/>
            <a:ext cx="9144001" cy="45719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F20F-63F4-43FA-8842-0A34825EBD3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E0E5-6107-456B-8F30-B554D60E15C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100013"/>
            <a:ext cx="2057400" cy="5694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6250" y="100013"/>
            <a:ext cx="6019800" cy="5694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58B00-CB1C-4F33-BDE3-4C3402E7625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828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73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05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53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038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3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91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次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49" t="8668" r="10582" b="53097"/>
          <a:stretch/>
        </p:blipFill>
        <p:spPr bwMode="gray">
          <a:xfrm>
            <a:off x="-1" y="0"/>
            <a:ext cx="9152879" cy="3258105"/>
          </a:xfrm>
          <a:prstGeom prst="rect">
            <a:avLst/>
          </a:prstGeom>
        </p:spPr>
      </p:pic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1601670" y="4104075"/>
            <a:ext cx="7039615" cy="1980220"/>
          </a:xfrm>
          <a:noFill/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5093045" y="2327820"/>
            <a:ext cx="4050955" cy="651130"/>
          </a:xfrm>
          <a:solidFill>
            <a:srgbClr val="009900">
              <a:alpha val="70000"/>
            </a:srgbClr>
          </a:solidFill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2" name="グループ化 1"/>
          <p:cNvGrpSpPr/>
          <p:nvPr userDrawn="1"/>
        </p:nvGrpSpPr>
        <p:grpSpPr bwMode="gray">
          <a:xfrm>
            <a:off x="-1" y="-8878"/>
            <a:ext cx="9144001" cy="2322533"/>
            <a:chOff x="-1" y="-8878"/>
            <a:chExt cx="9144001" cy="232253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r="38782" b="22287"/>
            <a:stretch>
              <a:fillRect/>
            </a:stretch>
          </p:blipFill>
          <p:spPr bwMode="gray">
            <a:xfrm flipH="1" flipV="1">
              <a:off x="-1" y="0"/>
              <a:ext cx="9144001" cy="207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1241630" y="1746918"/>
              <a:ext cx="561514" cy="566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7542330" y="1264631"/>
              <a:ext cx="373735" cy="373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4343345" y="1728788"/>
              <a:ext cx="466186" cy="466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 userDrawn="1"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7916065" y="-8878"/>
              <a:ext cx="335602" cy="3356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" name="正方形/長方形 13"/>
          <p:cNvSpPr/>
          <p:nvPr userDrawn="1"/>
        </p:nvSpPr>
        <p:spPr bwMode="gray">
          <a:xfrm>
            <a:off x="5067055" y="3248266"/>
            <a:ext cx="4124316" cy="45719"/>
          </a:xfrm>
          <a:prstGeom prst="rect">
            <a:avLst/>
          </a:prstGeom>
          <a:solidFill>
            <a:srgbClr val="00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245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239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549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98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 bwMode="gray">
          <a:xfrm>
            <a:off x="2051720" y="3681639"/>
            <a:ext cx="7092280" cy="62396"/>
          </a:xfrm>
          <a:prstGeom prst="rect">
            <a:avLst/>
          </a:prstGeom>
          <a:solidFill>
            <a:srgbClr val="00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49" t="13592" r="10582" b="52154"/>
          <a:stretch/>
        </p:blipFill>
        <p:spPr bwMode="gray">
          <a:xfrm>
            <a:off x="742591" y="1043735"/>
            <a:ext cx="8401410" cy="2662459"/>
          </a:xfrm>
          <a:prstGeom prst="rect">
            <a:avLst/>
          </a:prstGeom>
        </p:spPr>
      </p:pic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2051720" y="4374105"/>
            <a:ext cx="6512260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accent3">
                    <a:lumMod val="50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139008" y="2438890"/>
            <a:ext cx="8865985" cy="810090"/>
          </a:xfrm>
          <a:solidFill>
            <a:srgbClr val="009900">
              <a:alpha val="70000"/>
            </a:srgbClr>
          </a:solidFill>
        </p:spPr>
        <p:txBody>
          <a:bodyPr/>
          <a:lstStyle>
            <a:lvl1pPr algn="dist"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2" name="グループ化 1"/>
          <p:cNvGrpSpPr/>
          <p:nvPr userDrawn="1"/>
        </p:nvGrpSpPr>
        <p:grpSpPr bwMode="gray">
          <a:xfrm>
            <a:off x="-1" y="0"/>
            <a:ext cx="9144001" cy="2285546"/>
            <a:chOff x="-1" y="0"/>
            <a:chExt cx="9144001" cy="2285546"/>
          </a:xfrm>
        </p:grpSpPr>
        <p:pic>
          <p:nvPicPr>
            <p:cNvPr id="18" name="Picture 2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 r="38782" b="22287"/>
            <a:stretch>
              <a:fillRect/>
            </a:stretch>
          </p:blipFill>
          <p:spPr bwMode="gray">
            <a:xfrm flipH="1" flipV="1">
              <a:off x="-1" y="0"/>
              <a:ext cx="9144001" cy="207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2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3401870" y="1718809"/>
              <a:ext cx="561514" cy="566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8722304" y="323655"/>
              <a:ext cx="373735" cy="373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4"/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6327195" y="1455626"/>
              <a:ext cx="466186" cy="466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4216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 userDrawn="1"/>
        </p:nvSpPr>
        <p:spPr bwMode="gray">
          <a:xfrm>
            <a:off x="701570" y="0"/>
            <a:ext cx="8442430" cy="638690"/>
          </a:xfrm>
          <a:prstGeom prst="rect">
            <a:avLst/>
          </a:prstGeom>
          <a:solidFill>
            <a:srgbClr val="00990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r="38782" b="22287"/>
          <a:stretch>
            <a:fillRect/>
          </a:stretch>
        </p:blipFill>
        <p:spPr bwMode="gray">
          <a:xfrm flipV="1">
            <a:off x="34139" y="8622"/>
            <a:ext cx="9144001" cy="8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172450" y="6624354"/>
            <a:ext cx="971550" cy="233645"/>
          </a:xfrm>
        </p:spPr>
        <p:txBody>
          <a:bodyPr/>
          <a:lstStyle>
            <a:lvl1pPr>
              <a:defRPr sz="1200">
                <a:solidFill>
                  <a:srgbClr val="008000"/>
                </a:solidFill>
              </a:defRPr>
            </a:lvl1pPr>
          </a:lstStyle>
          <a:p>
            <a:fld id="{AB8B1B5A-AED4-4B02-972C-FB31AC0AAB37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32" name="タイトル 1"/>
          <p:cNvSpPr>
            <a:spLocks noGrp="1"/>
          </p:cNvSpPr>
          <p:nvPr>
            <p:ph type="title"/>
          </p:nvPr>
        </p:nvSpPr>
        <p:spPr bwMode="gray">
          <a:xfrm>
            <a:off x="1106615" y="0"/>
            <a:ext cx="7027689" cy="612559"/>
          </a:xfrm>
          <a:noFill/>
        </p:spPr>
        <p:txBody>
          <a:bodyPr/>
          <a:lstStyle>
            <a:lvl1pPr algn="dist"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flipV="1">
            <a:off x="21934" y="80082"/>
            <a:ext cx="561514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グループ化 6"/>
          <p:cNvGrpSpPr/>
          <p:nvPr userDrawn="1"/>
        </p:nvGrpSpPr>
        <p:grpSpPr>
          <a:xfrm>
            <a:off x="8212704" y="0"/>
            <a:ext cx="931295" cy="638690"/>
            <a:chOff x="8212704" y="0"/>
            <a:chExt cx="931295" cy="638690"/>
          </a:xfrm>
        </p:grpSpPr>
        <p:pic>
          <p:nvPicPr>
            <p:cNvPr id="10" name="図 9"/>
            <p:cNvPicPr>
              <a:picLocks noChangeAspect="1"/>
            </p:cNvPicPr>
            <p:nvPr userDrawn="1"/>
          </p:nvPicPr>
          <p:blipFill rotWithShape="1">
            <a:blip r:embed="rId5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Cutout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47" t="13592" r="46904" b="54402"/>
            <a:stretch/>
          </p:blipFill>
          <p:spPr bwMode="gray">
            <a:xfrm>
              <a:off x="8212704" y="0"/>
              <a:ext cx="931295" cy="638690"/>
            </a:xfrm>
            <a:prstGeom prst="rect">
              <a:avLst/>
            </a:prstGeom>
            <a:solidFill>
              <a:srgbClr val="00CC00"/>
            </a:solidFill>
          </p:spPr>
        </p:pic>
        <p:sp>
          <p:nvSpPr>
            <p:cNvPr id="6" name="正方形/長方形 5"/>
            <p:cNvSpPr/>
            <p:nvPr userDrawn="1"/>
          </p:nvSpPr>
          <p:spPr>
            <a:xfrm>
              <a:off x="8212704" y="0"/>
              <a:ext cx="931295" cy="638690"/>
            </a:xfrm>
            <a:prstGeom prst="rect">
              <a:avLst/>
            </a:prstGeom>
            <a:solidFill>
              <a:srgbClr val="0080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C717-0FC1-436C-A5F6-F7FDCCA260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6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7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A6C04-AD07-4F08-99B3-2CFFF384F9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B27A-AE1D-454D-A149-033D9D51C7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BF25-BF05-4566-86DD-1DBBB6C86A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AB5-ED7C-4D78-96CC-038A51249F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100013"/>
            <a:ext cx="7785100" cy="719137"/>
          </a:xfrm>
          <a:prstGeom prst="rect">
            <a:avLst/>
          </a:prstGeom>
          <a:solidFill>
            <a:schemeClr val="bg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34150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B55041-5462-4058-B6A7-E181361CF64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1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サブタイトル 2"/>
          <p:cNvSpPr txBox="1">
            <a:spLocks/>
          </p:cNvSpPr>
          <p:nvPr/>
        </p:nvSpPr>
        <p:spPr bwMode="auto">
          <a:xfrm>
            <a:off x="5581565" y="5814265"/>
            <a:ext cx="3580945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会社名・部署名を入力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6515" y="188640"/>
            <a:ext cx="5175575" cy="536215"/>
          </a:xfrm>
          <a:prstGeom prst="roundRect">
            <a:avLst/>
          </a:prstGeom>
          <a:solidFill>
            <a:schemeClr val="bg1">
              <a:alpha val="52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ja-JP" altLang="en-US" sz="2800" dirty="0" smtClean="0">
                <a:solidFill>
                  <a:schemeClr val="accent5">
                    <a:lumMod val="50000"/>
                  </a:schemeClr>
                </a:solidFill>
                <a:ea typeface="HGP創英角ｺﾞｼｯｸUB" pitchFamily="50" charset="-128"/>
              </a:rPr>
              <a:t>宛先・提出先を入力</a:t>
            </a:r>
            <a:endParaRPr lang="ja-JP" altLang="ja-JP" sz="2800" dirty="0">
              <a:solidFill>
                <a:schemeClr val="accent5">
                  <a:lumMod val="50000"/>
                </a:schemeClr>
              </a:solidFill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3005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500" y="98630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１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46" r="10943" b="14197"/>
          <a:stretch/>
        </p:blipFill>
        <p:spPr bwMode="auto">
          <a:xfrm>
            <a:off x="8262410" y="98629"/>
            <a:ext cx="814743" cy="450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979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500" y="98630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46" r="10943" b="14197"/>
          <a:stretch/>
        </p:blipFill>
        <p:spPr bwMode="auto">
          <a:xfrm>
            <a:off x="8262410" y="98629"/>
            <a:ext cx="814743" cy="450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475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6351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BF25-BF05-4566-86DD-1DBBB6C86AA6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3" name="正方形/長方形 2"/>
          <p:cNvSpPr/>
          <p:nvPr/>
        </p:nvSpPr>
        <p:spPr>
          <a:xfrm>
            <a:off x="653854" y="98630"/>
            <a:ext cx="2501641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800" b="1" kern="0" dirty="0">
                <a:ln w="11430">
                  <a:solidFill>
                    <a:srgbClr val="008000"/>
                  </a:solidFill>
                </a:ln>
                <a:solidFill>
                  <a:srgbClr val="00CC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en-US" altLang="ja-JP" sz="8000" b="1" kern="0" dirty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1</a:t>
            </a:r>
            <a:r>
              <a:rPr lang="ja-JP" altLang="en-US" sz="8000" b="1" kern="0" dirty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8000" b="1" kern="0" dirty="0">
              <a:ln w="11430">
                <a:solidFill>
                  <a:srgbClr val="008000"/>
                </a:solidFill>
              </a:ln>
              <a:solidFill>
                <a:srgbClr val="00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15" r="12783" b="20176"/>
          <a:stretch/>
        </p:blipFill>
        <p:spPr bwMode="auto">
          <a:xfrm>
            <a:off x="287220" y="3699030"/>
            <a:ext cx="819395" cy="466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3307895" y="98630"/>
            <a:ext cx="2501641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800" b="1" kern="0" dirty="0">
                <a:ln w="11430">
                  <a:solidFill>
                    <a:srgbClr val="008000"/>
                  </a:solidFill>
                </a:ln>
                <a:solidFill>
                  <a:srgbClr val="00CC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ja-JP" altLang="en-US" sz="8000" b="1" kern="0" dirty="0" smtClean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２</a:t>
            </a:r>
            <a:r>
              <a:rPr lang="ja-JP" altLang="en-US" sz="8000" b="1" kern="0" dirty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8000" b="1" kern="0" dirty="0">
              <a:ln w="11430">
                <a:solidFill>
                  <a:srgbClr val="008000"/>
                </a:solidFill>
              </a:ln>
              <a:solidFill>
                <a:srgbClr val="00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961936" y="98630"/>
            <a:ext cx="2501641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800" b="1" kern="0" dirty="0">
                <a:ln w="11430">
                  <a:solidFill>
                    <a:srgbClr val="008000"/>
                  </a:solidFill>
                </a:ln>
                <a:solidFill>
                  <a:srgbClr val="00CC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ja-JP" altLang="en-US" sz="8000" b="1" kern="0" dirty="0" smtClean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３</a:t>
            </a:r>
            <a:r>
              <a:rPr lang="ja-JP" altLang="en-US" sz="8000" b="1" kern="0" dirty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8000" b="1" kern="0" dirty="0">
              <a:ln w="11430">
                <a:solidFill>
                  <a:srgbClr val="008000"/>
                </a:solidFill>
              </a:ln>
              <a:solidFill>
                <a:srgbClr val="00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77712" y="1717426"/>
            <a:ext cx="2501641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800" b="1" kern="0" dirty="0">
                <a:ln w="11430">
                  <a:solidFill>
                    <a:srgbClr val="008000"/>
                  </a:solidFill>
                </a:ln>
                <a:solidFill>
                  <a:srgbClr val="00CC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ja-JP" altLang="en-US" sz="8000" b="1" kern="0" dirty="0" smtClean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４</a:t>
            </a:r>
            <a:r>
              <a:rPr lang="ja-JP" altLang="en-US" sz="8000" b="1" kern="0" dirty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8000" b="1" kern="0" dirty="0">
              <a:ln w="11430">
                <a:solidFill>
                  <a:srgbClr val="008000"/>
                </a:solidFill>
              </a:ln>
              <a:solidFill>
                <a:srgbClr val="00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331753" y="1717426"/>
            <a:ext cx="2501641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800" b="1" kern="0" dirty="0">
                <a:ln w="11430">
                  <a:solidFill>
                    <a:srgbClr val="008000"/>
                  </a:solidFill>
                </a:ln>
                <a:solidFill>
                  <a:srgbClr val="00CC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ja-JP" altLang="en-US" sz="8000" b="1" kern="0" dirty="0" smtClean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５</a:t>
            </a:r>
            <a:r>
              <a:rPr lang="ja-JP" altLang="en-US" sz="8000" b="1" kern="0" dirty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8000" b="1" kern="0" dirty="0">
              <a:ln w="11430">
                <a:solidFill>
                  <a:srgbClr val="008000"/>
                </a:solidFill>
              </a:ln>
              <a:solidFill>
                <a:srgbClr val="00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985794" y="1717426"/>
            <a:ext cx="2501641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800" b="1" kern="0" dirty="0">
                <a:ln w="11430">
                  <a:solidFill>
                    <a:srgbClr val="008000"/>
                  </a:solidFill>
                </a:ln>
                <a:solidFill>
                  <a:srgbClr val="00CC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ja-JP" altLang="en-US" sz="8000" b="1" kern="0" dirty="0" smtClean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６</a:t>
            </a:r>
            <a:r>
              <a:rPr lang="ja-JP" altLang="en-US" sz="8000" b="1" kern="0" dirty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8000" b="1" kern="0" dirty="0">
              <a:ln w="11430">
                <a:solidFill>
                  <a:srgbClr val="008000"/>
                </a:solidFill>
              </a:ln>
              <a:solidFill>
                <a:srgbClr val="00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713546" y="3516617"/>
            <a:ext cx="1825848" cy="161582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000" b="1" kern="0" dirty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en-US" altLang="ja-JP" sz="6600" b="1" kern="0" dirty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1</a:t>
            </a:r>
            <a:r>
              <a:rPr lang="ja-JP" altLang="en-US" sz="6600" b="1" kern="0" dirty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6600" b="1" kern="0" dirty="0">
              <a:ln w="11430">
                <a:solidFill>
                  <a:srgbClr val="008000"/>
                </a:solidFill>
              </a:ln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367587" y="3516617"/>
            <a:ext cx="1825848" cy="161582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000" b="1" kern="0" dirty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ja-JP" altLang="en-US" sz="6600" b="1" kern="0" dirty="0" smtClean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２</a:t>
            </a:r>
            <a:r>
              <a:rPr lang="ja-JP" altLang="en-US" sz="6600" b="1" kern="0" dirty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6600" b="1" kern="0" dirty="0">
              <a:ln w="11430">
                <a:solidFill>
                  <a:srgbClr val="008000"/>
                </a:solidFill>
              </a:ln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7021628" y="3516617"/>
            <a:ext cx="1825848" cy="161582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000" b="1" kern="0" dirty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ja-JP" altLang="en-US" sz="6600" b="1" kern="0" dirty="0" smtClean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３</a:t>
            </a:r>
            <a:r>
              <a:rPr lang="ja-JP" altLang="en-US" sz="6600" b="1" kern="0" dirty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6600" b="1" kern="0" dirty="0">
              <a:ln w="11430">
                <a:solidFill>
                  <a:srgbClr val="008000"/>
                </a:solidFill>
              </a:ln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737404" y="5135413"/>
            <a:ext cx="1825848" cy="161582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000" b="1" kern="0" dirty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ja-JP" altLang="en-US" sz="6600" b="1" kern="0" dirty="0" smtClean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４</a:t>
            </a:r>
            <a:r>
              <a:rPr lang="ja-JP" altLang="en-US" sz="6600" b="1" kern="0" dirty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6600" b="1" kern="0" dirty="0">
              <a:ln w="11430">
                <a:solidFill>
                  <a:srgbClr val="008000"/>
                </a:solidFill>
              </a:ln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391445" y="5135413"/>
            <a:ext cx="1825848" cy="161582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000" b="1" kern="0" dirty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ja-JP" altLang="en-US" sz="6600" b="1" kern="0" dirty="0" smtClean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５</a:t>
            </a:r>
            <a:r>
              <a:rPr lang="ja-JP" altLang="en-US" sz="6600" b="1" kern="0" dirty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6600" b="1" kern="0" dirty="0">
              <a:ln w="11430">
                <a:solidFill>
                  <a:srgbClr val="008000"/>
                </a:solidFill>
              </a:ln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7045486" y="5135413"/>
            <a:ext cx="1825848" cy="161582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000" b="1" kern="0" dirty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ja-JP" altLang="en-US" sz="6600" b="1" kern="0" dirty="0" smtClean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６</a:t>
            </a:r>
            <a:r>
              <a:rPr lang="ja-JP" altLang="en-US" sz="6600" b="1" kern="0" dirty="0">
                <a:ln w="11430">
                  <a:solidFill>
                    <a:srgbClr val="008000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6600" b="1" kern="0" dirty="0">
              <a:ln w="11430">
                <a:solidFill>
                  <a:srgbClr val="008000"/>
                </a:solidFill>
              </a:ln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19" r="11013" b="19691"/>
          <a:stretch/>
        </p:blipFill>
        <p:spPr bwMode="auto">
          <a:xfrm>
            <a:off x="287220" y="4180422"/>
            <a:ext cx="793156" cy="45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46" r="10943" b="14197"/>
          <a:stretch/>
        </p:blipFill>
        <p:spPr bwMode="auto">
          <a:xfrm>
            <a:off x="287220" y="4645138"/>
            <a:ext cx="814743" cy="450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89" r="15286" b="17572"/>
          <a:stretch/>
        </p:blipFill>
        <p:spPr bwMode="auto">
          <a:xfrm>
            <a:off x="287220" y="5109855"/>
            <a:ext cx="803950" cy="405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42" r="11404" b="22587"/>
          <a:stretch/>
        </p:blipFill>
        <p:spPr bwMode="auto">
          <a:xfrm>
            <a:off x="287220" y="5529567"/>
            <a:ext cx="810090" cy="40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03" r="6348" b="21265"/>
          <a:stretch/>
        </p:blipFill>
        <p:spPr bwMode="auto">
          <a:xfrm>
            <a:off x="287220" y="5949280"/>
            <a:ext cx="810090" cy="40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6732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104385" y="4014065"/>
            <a:ext cx="7039615" cy="2160240"/>
          </a:xfrm>
          <a:solidFill>
            <a:srgbClr val="CCFF99">
              <a:alpha val="49000"/>
            </a:srgbClr>
          </a:solidFill>
        </p:spPr>
        <p:txBody>
          <a:bodyPr/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Chapter 1</a:t>
            </a:r>
            <a:r>
              <a:rPr lang="ja-JP" altLang="en-US" dirty="0" smtClean="0">
                <a:solidFill>
                  <a:srgbClr val="008000"/>
                </a:solidFill>
              </a:rPr>
              <a:t>　</a:t>
            </a:r>
            <a:endParaRPr lang="en-US" altLang="ja-JP" dirty="0" smtClean="0">
              <a:solidFill>
                <a:srgbClr val="008000"/>
              </a:solidFill>
            </a:endParaRPr>
          </a:p>
          <a:p>
            <a:r>
              <a:rPr lang="en-US" altLang="ja-JP" dirty="0">
                <a:solidFill>
                  <a:srgbClr val="008000"/>
                </a:solidFill>
              </a:rPr>
              <a:t>Chapter </a:t>
            </a:r>
            <a:r>
              <a:rPr lang="en-US" altLang="ja-JP" dirty="0" smtClean="0">
                <a:solidFill>
                  <a:srgbClr val="008000"/>
                </a:solidFill>
              </a:rPr>
              <a:t>2</a:t>
            </a:r>
            <a:r>
              <a:rPr lang="ja-JP" altLang="en-US" dirty="0" smtClean="0">
                <a:solidFill>
                  <a:srgbClr val="008000"/>
                </a:solidFill>
              </a:rPr>
              <a:t>　</a:t>
            </a:r>
            <a:endParaRPr lang="en-US" altLang="ja-JP" dirty="0" smtClean="0">
              <a:solidFill>
                <a:srgbClr val="008000"/>
              </a:solidFill>
            </a:endParaRPr>
          </a:p>
          <a:p>
            <a:r>
              <a:rPr lang="en-US" altLang="ja-JP" dirty="0" smtClean="0">
                <a:solidFill>
                  <a:srgbClr val="008000"/>
                </a:solidFill>
              </a:rPr>
              <a:t>Chapter 3</a:t>
            </a:r>
            <a:r>
              <a:rPr lang="ja-JP" altLang="en-US" dirty="0" smtClean="0">
                <a:solidFill>
                  <a:srgbClr val="008000"/>
                </a:solidFill>
              </a:rPr>
              <a:t>　</a:t>
            </a:r>
            <a:endParaRPr lang="en-US" altLang="ja-JP" dirty="0" smtClean="0">
              <a:solidFill>
                <a:srgbClr val="008000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Agenda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7290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80149" y="679918"/>
            <a:ext cx="2501641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800" b="1" kern="0" dirty="0">
                <a:ln w="11430">
                  <a:solidFill>
                    <a:srgbClr val="008000"/>
                  </a:solidFill>
                </a:ln>
                <a:solidFill>
                  <a:srgbClr val="00CC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en-US" altLang="ja-JP" sz="8000" b="1" kern="0" dirty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1</a:t>
            </a:r>
            <a:r>
              <a:rPr lang="ja-JP" altLang="en-US" sz="8000" b="1" kern="0" dirty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8000" b="1" kern="0" dirty="0">
              <a:ln w="11430">
                <a:solidFill>
                  <a:srgbClr val="008000"/>
                </a:solidFill>
              </a:ln>
              <a:solidFill>
                <a:srgbClr val="00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</p:spTree>
    <p:extLst>
      <p:ext uri="{BB962C8B-B14F-4D97-AF65-F5344CB8AC3E}">
        <p14:creationId xmlns:p14="http://schemas.microsoft.com/office/powerpoint/2010/main" val="1511437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15" r="12783" b="20176"/>
          <a:stretch/>
        </p:blipFill>
        <p:spPr bwMode="auto">
          <a:xfrm>
            <a:off x="8278240" y="81954"/>
            <a:ext cx="819395" cy="466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71500" y="98630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１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92666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15" r="12783" b="20176"/>
          <a:stretch/>
        </p:blipFill>
        <p:spPr bwMode="auto">
          <a:xfrm>
            <a:off x="8278240" y="81954"/>
            <a:ext cx="819395" cy="466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71500" y="98630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10901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80149" y="679918"/>
            <a:ext cx="2501641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800" b="1" kern="0" dirty="0">
                <a:ln w="11430">
                  <a:solidFill>
                    <a:srgbClr val="008000"/>
                  </a:solidFill>
                </a:ln>
                <a:solidFill>
                  <a:srgbClr val="00CC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ja-JP" altLang="en-US" sz="8000" b="1" kern="0" dirty="0" smtClean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２</a:t>
            </a:r>
            <a:r>
              <a:rPr lang="ja-JP" altLang="en-US" sz="8000" b="1" kern="0" dirty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8000" b="1" kern="0" dirty="0">
              <a:ln w="11430">
                <a:solidFill>
                  <a:srgbClr val="008000"/>
                </a:solidFill>
              </a:ln>
              <a:solidFill>
                <a:srgbClr val="00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</p:spTree>
    <p:extLst>
      <p:ext uri="{BB962C8B-B14F-4D97-AF65-F5344CB8AC3E}">
        <p14:creationId xmlns:p14="http://schemas.microsoft.com/office/powerpoint/2010/main" val="3183911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500" y="98630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１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19" r="11013" b="19691"/>
          <a:stretch/>
        </p:blipFill>
        <p:spPr bwMode="auto">
          <a:xfrm>
            <a:off x="8307415" y="98630"/>
            <a:ext cx="793156" cy="45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7721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500" y="98630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19" r="11013" b="19691"/>
          <a:stretch/>
        </p:blipFill>
        <p:spPr bwMode="auto">
          <a:xfrm>
            <a:off x="8307415" y="98630"/>
            <a:ext cx="793156" cy="45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8171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80149" y="679918"/>
            <a:ext cx="2501641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ja-JP" sz="2800" b="1" kern="0" dirty="0">
                <a:ln w="11430">
                  <a:solidFill>
                    <a:srgbClr val="008000"/>
                  </a:solidFill>
                </a:ln>
                <a:solidFill>
                  <a:srgbClr val="00CC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Chapter </a:t>
            </a:r>
            <a:r>
              <a:rPr lang="ja-JP" altLang="en-US" sz="8000" b="1" kern="0" dirty="0" smtClean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３</a:t>
            </a:r>
            <a:r>
              <a:rPr lang="ja-JP" altLang="en-US" sz="8000" b="1" kern="0" dirty="0">
                <a:ln w="11430">
                  <a:solidFill>
                    <a:srgbClr val="0080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P創英角ｺﾞｼｯｸUB"/>
                <a:ea typeface="HGP創英角ｺﾞｼｯｸUB"/>
              </a:rPr>
              <a:t>　</a:t>
            </a:r>
            <a:endParaRPr lang="en-US" altLang="ja-JP" sz="8000" b="1" kern="0" dirty="0">
              <a:ln w="11430">
                <a:solidFill>
                  <a:srgbClr val="008000"/>
                </a:solidFill>
              </a:ln>
              <a:solidFill>
                <a:srgbClr val="00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GP創英角ｺﾞｼｯｸUB"/>
              <a:ea typeface="HGP創英角ｺﾞｼｯｸUB"/>
            </a:endParaRPr>
          </a:p>
        </p:txBody>
      </p:sp>
    </p:spTree>
    <p:extLst>
      <p:ext uri="{BB962C8B-B14F-4D97-AF65-F5344CB8AC3E}">
        <p14:creationId xmlns:p14="http://schemas.microsoft.com/office/powerpoint/2010/main" val="317596932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66</Words>
  <Application>Microsoft Office PowerPoint</Application>
  <PresentationFormat>画面に合わせる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15" baseType="lpstr">
      <vt:lpstr>標準デザイン</vt:lpstr>
      <vt:lpstr>デザインの設定</vt:lpstr>
      <vt:lpstr>PowerPoint プレゼンテーション</vt:lpstr>
      <vt:lpstr>Agenda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  <vt:lpstr>PowerPoint プレゼンテーション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住中　恵子</cp:lastModifiedBy>
  <cp:revision>56</cp:revision>
  <dcterms:created xsi:type="dcterms:W3CDTF">2004-08-19T09:46:55Z</dcterms:created>
  <dcterms:modified xsi:type="dcterms:W3CDTF">2011-12-13T14:48:46Z</dcterms:modified>
</cp:coreProperties>
</file>