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5"/>
  </p:notesMasterIdLst>
  <p:sldIdLst>
    <p:sldId id="275" r:id="rId2"/>
    <p:sldId id="276" r:id="rId3"/>
    <p:sldId id="277" r:id="rId4"/>
    <p:sldId id="281" r:id="rId5"/>
    <p:sldId id="282" r:id="rId6"/>
    <p:sldId id="278" r:id="rId7"/>
    <p:sldId id="283" r:id="rId8"/>
    <p:sldId id="284" r:id="rId9"/>
    <p:sldId id="279" r:id="rId10"/>
    <p:sldId id="285" r:id="rId11"/>
    <p:sldId id="286" r:id="rId12"/>
    <p:sldId id="289" r:id="rId13"/>
    <p:sldId id="290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DF8F"/>
    <a:srgbClr val="7B7BC7"/>
    <a:srgbClr val="D07C7A"/>
    <a:srgbClr val="C7AE17"/>
    <a:srgbClr val="FFFF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2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AA307-8477-4EDC-9C45-15AE2D3BE4A0}" type="datetimeFigureOut">
              <a:rPr kumimoji="1" lang="ja-JP" altLang="en-US" smtClean="0"/>
              <a:t>2011/12/19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5D54D-0D0E-4B9B-B206-510D7E2AB9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874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 bwMode="gray">
          <a:xfrm>
            <a:off x="3198926" y="3724452"/>
            <a:ext cx="5951512" cy="50405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>
            <a:lvl1pPr marL="0" indent="0" algn="dist">
              <a:buNone/>
              <a:defRPr sz="280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 bwMode="gray">
          <a:xfrm>
            <a:off x="285720" y="1844824"/>
            <a:ext cx="8858280" cy="1303565"/>
          </a:xfrm>
          <a:solidFill>
            <a:srgbClr val="7B7BC7"/>
          </a:solidFill>
        </p:spPr>
        <p:txBody>
          <a:bodyPr/>
          <a:lstStyle>
            <a:lvl1pPr algn="dist">
              <a:defRPr b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 userDrawn="1"/>
        </p:nvSpPr>
        <p:spPr bwMode="gray">
          <a:xfrm>
            <a:off x="285720" y="3254316"/>
            <a:ext cx="8858280" cy="142876"/>
          </a:xfrm>
          <a:prstGeom prst="rect">
            <a:avLst/>
          </a:prstGeom>
          <a:solidFill>
            <a:srgbClr val="FBDF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0" y="1844824"/>
            <a:ext cx="214282" cy="1552368"/>
          </a:xfrm>
          <a:prstGeom prst="rect">
            <a:avLst/>
          </a:prstGeom>
          <a:solidFill>
            <a:srgbClr val="D07C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179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585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227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44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2768628" y="3501008"/>
            <a:ext cx="6404248" cy="2448272"/>
          </a:xfrm>
          <a:solidFill>
            <a:schemeClr val="accent3">
              <a:lumMod val="20000"/>
              <a:lumOff val="80000"/>
            </a:schemeClr>
          </a:solidFill>
        </p:spPr>
        <p:txBody>
          <a:bodyPr anchor="ctr" anchorCtr="0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accent5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">
          <a:xfrm>
            <a:off x="285720" y="1861165"/>
            <a:ext cx="4718328" cy="631731"/>
          </a:xfrm>
          <a:solidFill>
            <a:srgbClr val="7B7BC7"/>
          </a:solidFill>
        </p:spPr>
        <p:txBody>
          <a:bodyPr anchor="t">
            <a:noAutofit/>
          </a:bodyPr>
          <a:lstStyle>
            <a:lvl1pPr algn="ctr">
              <a:defRPr sz="3200" b="0" cap="all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285720" y="2571744"/>
            <a:ext cx="8858280" cy="142876"/>
          </a:xfrm>
          <a:prstGeom prst="rect">
            <a:avLst/>
          </a:prstGeom>
          <a:solidFill>
            <a:srgbClr val="FBDF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 bwMode="gray">
          <a:xfrm>
            <a:off x="0" y="1857364"/>
            <a:ext cx="214282" cy="857256"/>
          </a:xfrm>
          <a:prstGeom prst="rect">
            <a:avLst/>
          </a:prstGeom>
          <a:solidFill>
            <a:srgbClr val="D07C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6809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 bwMode="gray">
          <a:xfrm>
            <a:off x="0" y="0"/>
            <a:ext cx="9144000" cy="242886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899592" y="3284984"/>
            <a:ext cx="6404248" cy="2448272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>
              <a:lnSpc>
                <a:spcPct val="150000"/>
              </a:lnSpc>
              <a:buNone/>
              <a:defRPr sz="2400">
                <a:solidFill>
                  <a:schemeClr val="accent5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">
          <a:xfrm>
            <a:off x="327326" y="1648655"/>
            <a:ext cx="8816673" cy="631731"/>
          </a:xfrm>
          <a:solidFill>
            <a:srgbClr val="7B7BC7"/>
          </a:solidFill>
        </p:spPr>
        <p:txBody>
          <a:bodyPr anchor="t">
            <a:noAutofit/>
          </a:bodyPr>
          <a:lstStyle>
            <a:lvl1pPr algn="l">
              <a:defRPr sz="3200" b="0" cap="all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0" y="2357430"/>
            <a:ext cx="9144000" cy="142876"/>
          </a:xfrm>
          <a:prstGeom prst="rect">
            <a:avLst/>
          </a:prstGeom>
          <a:solidFill>
            <a:srgbClr val="FBDF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正方形/長方形 10"/>
          <p:cNvSpPr/>
          <p:nvPr userDrawn="1"/>
        </p:nvSpPr>
        <p:spPr bwMode="gray">
          <a:xfrm>
            <a:off x="0" y="1643050"/>
            <a:ext cx="214282" cy="642942"/>
          </a:xfrm>
          <a:prstGeom prst="rect">
            <a:avLst/>
          </a:prstGeom>
          <a:solidFill>
            <a:srgbClr val="D07C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2377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179512" y="5733256"/>
            <a:ext cx="2133600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179512" y="6237312"/>
            <a:ext cx="2895600" cy="3651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532440" y="6592267"/>
            <a:ext cx="611560" cy="265733"/>
          </a:xfrm>
        </p:spPr>
        <p:txBody>
          <a:bodyPr/>
          <a:lstStyle>
            <a:lvl1pPr algn="ctr">
              <a:defRPr/>
            </a:lvl1pPr>
          </a:lstStyle>
          <a:p>
            <a:fld id="{F955537F-92B3-43CD-9001-5B5F46056014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">
          <a:xfrm>
            <a:off x="971600" y="0"/>
            <a:ext cx="8157410" cy="734518"/>
          </a:xfrm>
          <a:solidFill>
            <a:srgbClr val="7B7BC7"/>
          </a:solidFill>
        </p:spPr>
        <p:txBody>
          <a:bodyPr>
            <a:normAutofit/>
          </a:bodyPr>
          <a:lstStyle>
            <a:lvl1pPr algn="dist">
              <a:defRPr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 userDrawn="1"/>
        </p:nvSpPr>
        <p:spPr bwMode="gray">
          <a:xfrm>
            <a:off x="0" y="0"/>
            <a:ext cx="857224" cy="785818"/>
          </a:xfrm>
          <a:prstGeom prst="rect">
            <a:avLst/>
          </a:prstGeom>
          <a:solidFill>
            <a:srgbClr val="D07C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/>
          <p:cNvSpPr/>
          <p:nvPr userDrawn="1"/>
        </p:nvSpPr>
        <p:spPr bwMode="gray">
          <a:xfrm>
            <a:off x="0" y="844520"/>
            <a:ext cx="9144000" cy="84150"/>
          </a:xfrm>
          <a:prstGeom prst="rect">
            <a:avLst/>
          </a:prstGeom>
          <a:solidFill>
            <a:srgbClr val="FBDF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4000500" y="6597650"/>
            <a:ext cx="5143500" cy="46038"/>
          </a:xfrm>
          <a:prstGeom prst="rect">
            <a:avLst/>
          </a:prstGeom>
          <a:solidFill>
            <a:srgbClr val="FBDF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552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00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55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15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579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90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91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2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 bwMode="gray"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 bwMode="gray"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 bwMode="gray">
          <a:xfrm>
            <a:off x="107504" y="188640"/>
            <a:ext cx="5760640" cy="4320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 smtClean="0">
                <a:solidFill>
                  <a:schemeClr val="accent1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宛先・提出先を入力</a:t>
            </a:r>
            <a:endParaRPr kumimoji="1" lang="ja-JP" altLang="en-US" sz="2800" dirty="0">
              <a:solidFill>
                <a:schemeClr val="accent1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サブタイトル 1"/>
          <p:cNvSpPr txBox="1">
            <a:spLocks/>
          </p:cNvSpPr>
          <p:nvPr/>
        </p:nvSpPr>
        <p:spPr bwMode="gray">
          <a:xfrm>
            <a:off x="4283968" y="5949280"/>
            <a:ext cx="4464496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会社名・部署名を入力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935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179512" y="17992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 bwMode="gray">
          <a:xfrm>
            <a:off x="-13263" y="0"/>
            <a:ext cx="724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en-US" altLang="ja-JP" sz="1600" dirty="0" smtClean="0"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kumimoji="1" lang="ja-JP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  <a:endParaRPr kumimoji="1" lang="ja-JP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818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 sz="3200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179512" y="17992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 bwMode="gray">
          <a:xfrm>
            <a:off x="-13263" y="0"/>
            <a:ext cx="724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en-US" altLang="ja-JP" sz="1600" dirty="0" smtClean="0"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kumimoji="1" lang="ja-JP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  <a:endParaRPr kumimoji="1" lang="ja-JP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5730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>
            <a:normAutofit/>
          </a:bodyPr>
          <a:lstStyle/>
          <a:p>
            <a:pPr algn="ctr"/>
            <a:r>
              <a:rPr kumimoji="1" lang="ja-JP" altLang="en-US" sz="3200" dirty="0" smtClean="0"/>
              <a:t>ま　と　め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38911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39854" t="36533" r="42824" b="9799"/>
          <a:stretch>
            <a:fillRect/>
          </a:stretch>
        </p:blipFill>
        <p:spPr bwMode="gray">
          <a:xfrm>
            <a:off x="1187571" y="244864"/>
            <a:ext cx="1381634" cy="2960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05" t="25089" r="36504" b="30618"/>
          <a:stretch/>
        </p:blipFill>
        <p:spPr bwMode="auto">
          <a:xfrm>
            <a:off x="3191710" y="40095"/>
            <a:ext cx="2629940" cy="3370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83" t="24959" r="35144" b="32176"/>
          <a:stretch/>
        </p:blipFill>
        <p:spPr bwMode="auto">
          <a:xfrm>
            <a:off x="6444155" y="94416"/>
            <a:ext cx="2333562" cy="3261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42" t="25775" r="35843" b="32584"/>
          <a:stretch/>
        </p:blipFill>
        <p:spPr bwMode="auto">
          <a:xfrm>
            <a:off x="533821" y="3429000"/>
            <a:ext cx="225719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5" t="24875" r="34897" b="31330"/>
          <a:stretch/>
        </p:blipFill>
        <p:spPr bwMode="auto">
          <a:xfrm>
            <a:off x="3386719" y="3428999"/>
            <a:ext cx="2329537" cy="3286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68" t="23015" r="33779" b="31187"/>
          <a:stretch/>
        </p:blipFill>
        <p:spPr bwMode="auto">
          <a:xfrm>
            <a:off x="6228184" y="3372373"/>
            <a:ext cx="2376264" cy="328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0047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 bwMode="gray">
          <a:xfrm>
            <a:off x="2776264" y="3429000"/>
            <a:ext cx="6404248" cy="25202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ja-JP" altLang="en-US" dirty="0">
                <a:solidFill>
                  <a:schemeClr val="accent1">
                    <a:lumMod val="75000"/>
                  </a:schemeClr>
                </a:solidFill>
              </a:rPr>
              <a:t>第１章</a:t>
            </a:r>
          </a:p>
          <a:p>
            <a:pPr>
              <a:defRPr/>
            </a:pPr>
            <a:r>
              <a:rPr lang="ja-JP" altLang="en-US" dirty="0">
                <a:solidFill>
                  <a:schemeClr val="accent1">
                    <a:lumMod val="75000"/>
                  </a:schemeClr>
                </a:solidFill>
              </a:rPr>
              <a:t>第２章</a:t>
            </a:r>
          </a:p>
          <a:p>
            <a:pPr>
              <a:defRPr/>
            </a:pPr>
            <a:r>
              <a:rPr lang="ja-JP" altLang="en-US" dirty="0" smtClean="0">
                <a:solidFill>
                  <a:schemeClr val="accent1">
                    <a:lumMod val="75000"/>
                  </a:schemeClr>
                </a:solidFill>
              </a:rPr>
              <a:t>第３章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 anchor="ctr" anchorCtr="0"/>
          <a:lstStyle/>
          <a:p>
            <a:r>
              <a:rPr lang="ja-JP" altLang="en-US" sz="4000" dirty="0" smtClean="0"/>
              <a:t>目　次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18389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39854" t="36533" r="42824" b="9799"/>
          <a:stretch>
            <a:fillRect/>
          </a:stretch>
        </p:blipFill>
        <p:spPr bwMode="gray">
          <a:xfrm>
            <a:off x="6286512" y="214290"/>
            <a:ext cx="200026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 bwMode="gray">
          <a:xfrm>
            <a:off x="996914" y="3636474"/>
            <a:ext cx="6404248" cy="1728192"/>
          </a:xfrm>
          <a:noFill/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323528" y="592812"/>
            <a:ext cx="184537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第</a:t>
            </a:r>
            <a:r>
              <a:rPr kumimoji="1" lang="ja-JP" altLang="en-US" sz="660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１</a:t>
            </a:r>
            <a:r>
              <a:rPr kumimoji="1" lang="ja-JP" altLang="en-US" sz="400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章</a:t>
            </a:r>
            <a:endParaRPr kumimoji="1" lang="ja-JP" altLang="en-US" sz="4000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4741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179512" y="17992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 bwMode="gray">
          <a:xfrm>
            <a:off x="-13263" y="0"/>
            <a:ext cx="748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第１章</a:t>
            </a:r>
            <a:endParaRPr kumimoji="1" lang="ja-JP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4176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179512" y="17992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 bwMode="gray">
          <a:xfrm>
            <a:off x="-13263" y="0"/>
            <a:ext cx="748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第１章</a:t>
            </a:r>
            <a:endParaRPr kumimoji="1" lang="ja-JP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6351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05" t="25089" r="36504" b="30618"/>
          <a:stretch/>
        </p:blipFill>
        <p:spPr bwMode="auto">
          <a:xfrm>
            <a:off x="5036695" y="0"/>
            <a:ext cx="3807502" cy="4879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996914" y="3636474"/>
            <a:ext cx="6404248" cy="1728192"/>
          </a:xfrm>
          <a:noFill/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endParaRPr kumimoji="1" lang="ja-JP" altLang="en-US" sz="3600" dirty="0"/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323528" y="592812"/>
            <a:ext cx="174278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第</a:t>
            </a:r>
            <a:r>
              <a:rPr kumimoji="1" lang="en-US" altLang="ja-JP" sz="660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2</a:t>
            </a:r>
            <a:r>
              <a:rPr kumimoji="1" lang="ja-JP" altLang="en-US" sz="400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章</a:t>
            </a:r>
            <a:endParaRPr kumimoji="1" lang="ja-JP" altLang="en-US" sz="4000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3306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 sz="3200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179512" y="17992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 bwMode="gray">
          <a:xfrm>
            <a:off x="-13263" y="0"/>
            <a:ext cx="724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en-US" altLang="ja-JP" sz="1600" dirty="0" smtClean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r>
              <a:rPr kumimoji="1" lang="ja-JP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  <a:endParaRPr kumimoji="1" lang="ja-JP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818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 sz="3200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179512" y="17992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 bwMode="gray">
          <a:xfrm>
            <a:off x="-13263" y="0"/>
            <a:ext cx="724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en-US" altLang="ja-JP" sz="1600" dirty="0" smtClean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r>
              <a:rPr kumimoji="1" lang="ja-JP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  <a:endParaRPr kumimoji="1" lang="ja-JP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5730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83" t="24959" r="35144" b="32176"/>
          <a:stretch/>
        </p:blipFill>
        <p:spPr bwMode="auto">
          <a:xfrm>
            <a:off x="5597433" y="33223"/>
            <a:ext cx="3378421" cy="4721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996914" y="3636474"/>
            <a:ext cx="6404248" cy="1728192"/>
          </a:xfrm>
          <a:noFill/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endParaRPr kumimoji="1" lang="ja-JP" altLang="en-US" sz="3600" dirty="0"/>
          </a:p>
        </p:txBody>
      </p:sp>
      <p:sp>
        <p:nvSpPr>
          <p:cNvPr id="7" name="テキスト ボックス 6"/>
          <p:cNvSpPr txBox="1"/>
          <p:nvPr/>
        </p:nvSpPr>
        <p:spPr bwMode="gray">
          <a:xfrm>
            <a:off x="323528" y="592812"/>
            <a:ext cx="174278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第</a:t>
            </a:r>
            <a:r>
              <a:rPr kumimoji="1" lang="en-US" altLang="ja-JP" sz="660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3</a:t>
            </a:r>
            <a:r>
              <a:rPr kumimoji="1" lang="ja-JP" altLang="en-US" sz="4000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章</a:t>
            </a:r>
            <a:endParaRPr kumimoji="1" lang="ja-JP" altLang="en-US" sz="4000" dirty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2346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2">
      <a:majorFont>
        <a:latin typeface="Calibri"/>
        <a:ea typeface="HGP創英角ｺﾞｼｯｸUB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51</Words>
  <Application>Microsoft Office PowerPoint</Application>
  <PresentationFormat>画面に合わせる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​​テーマ</vt:lpstr>
      <vt:lpstr>PowerPoint プレゼンテーション</vt:lpstr>
      <vt:lpstr>目　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  <vt:lpstr>PowerPoint プレゼンテーション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suminaka</dc:creator>
  <cp:lastModifiedBy>住中　恵子</cp:lastModifiedBy>
  <cp:revision>21</cp:revision>
  <dcterms:created xsi:type="dcterms:W3CDTF">2011-09-28T12:39:41Z</dcterms:created>
  <dcterms:modified xsi:type="dcterms:W3CDTF">2011-12-19T03:27:37Z</dcterms:modified>
</cp:coreProperties>
</file>