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75" r:id="rId2"/>
    <p:sldId id="276" r:id="rId3"/>
    <p:sldId id="277" r:id="rId4"/>
    <p:sldId id="278" r:id="rId5"/>
    <p:sldId id="281" r:id="rId6"/>
    <p:sldId id="279" r:id="rId7"/>
    <p:sldId id="282" r:id="rId8"/>
    <p:sldId id="283" r:id="rId9"/>
    <p:sldId id="280" r:id="rId10"/>
    <p:sldId id="284" r:id="rId11"/>
    <p:sldId id="285" r:id="rId12"/>
    <p:sldId id="286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7061"/>
    <a:srgbClr val="EEF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73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40101" y="3119284"/>
            <a:ext cx="5951512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rgbClr val="5C706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107504" y="1773568"/>
            <a:ext cx="1960420" cy="1872208"/>
          </a:xfrm>
          <a:prstGeom prst="rect">
            <a:avLst/>
          </a:prstGeom>
          <a:solidFill>
            <a:srgbClr val="8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en-US" altLang="ja-JP" sz="3600" dirty="0">
              <a:solidFill>
                <a:schemeClr val="bg1"/>
              </a:solidFill>
              <a:latin typeface="HGP創英角ｺﾞｼｯｸUB" pitchFamily="50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1547664" y="2057914"/>
            <a:ext cx="7596336" cy="1011045"/>
          </a:xfrm>
          <a:prstGeom prst="rect">
            <a:avLst/>
          </a:prstGeom>
          <a:solidFill>
            <a:srgbClr val="5C7061"/>
          </a:solidFill>
          <a:ln>
            <a:noFill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1087714" y="2851919"/>
            <a:ext cx="8056286" cy="73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47664" y="2029315"/>
            <a:ext cx="7272808" cy="864848"/>
          </a:xfrm>
        </p:spPr>
        <p:txBody>
          <a:bodyPr/>
          <a:lstStyle>
            <a:lvl1pPr algn="dist">
              <a:defRPr b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2267929" y="1844824"/>
            <a:ext cx="1579056" cy="1508004"/>
          </a:xfrm>
          <a:prstGeom prst="rect">
            <a:avLst/>
          </a:prstGeom>
          <a:solidFill>
            <a:srgbClr val="8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en-US" altLang="ja-JP" sz="3600" dirty="0">
              <a:solidFill>
                <a:schemeClr val="bg1"/>
              </a:solidFill>
              <a:latin typeface="HGP創英角ｺﾞｼｯｸUB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267929" y="3861048"/>
            <a:ext cx="6404248" cy="2160240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rgbClr val="5C706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3635896" y="2057915"/>
            <a:ext cx="5508104" cy="874948"/>
          </a:xfrm>
          <a:prstGeom prst="rect">
            <a:avLst/>
          </a:prstGeom>
          <a:solidFill>
            <a:srgbClr val="5C7061"/>
          </a:solidFill>
          <a:ln>
            <a:noFill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3347864" y="2709672"/>
            <a:ext cx="5796136" cy="73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2054" y="2057915"/>
            <a:ext cx="5154298" cy="631731"/>
          </a:xfrm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11760" y="4005064"/>
            <a:ext cx="5760640" cy="1500187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rgbClr val="5C706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0" y="2132856"/>
            <a:ext cx="1403350" cy="1340204"/>
          </a:xfrm>
          <a:prstGeom prst="rect">
            <a:avLst/>
          </a:prstGeom>
          <a:solidFill>
            <a:srgbClr val="8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en-US" altLang="ja-JP" sz="3600" dirty="0">
              <a:solidFill>
                <a:schemeClr val="bg1"/>
              </a:solidFill>
              <a:latin typeface="HGP創英角ｺﾞｼｯｸUB" pitchFamily="50" charset="-128"/>
            </a:endParaRPr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auto">
          <a:xfrm>
            <a:off x="1033368" y="2204864"/>
            <a:ext cx="8110632" cy="874948"/>
          </a:xfrm>
          <a:prstGeom prst="rect">
            <a:avLst/>
          </a:prstGeom>
          <a:solidFill>
            <a:srgbClr val="5C7061"/>
          </a:solidFill>
          <a:ln>
            <a:noFill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899592" y="2857852"/>
            <a:ext cx="8244408" cy="73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632" y="2204864"/>
            <a:ext cx="7200800" cy="634488"/>
          </a:xfrm>
        </p:spPr>
        <p:txBody>
          <a:bodyPr anchor="t"/>
          <a:lstStyle>
            <a:lvl1pPr algn="dist">
              <a:defRPr sz="4000" b="0" cap="all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 userDrawn="1"/>
        </p:nvSpPr>
        <p:spPr bwMode="auto">
          <a:xfrm>
            <a:off x="1403350" y="0"/>
            <a:ext cx="7740650" cy="692150"/>
          </a:xfrm>
          <a:prstGeom prst="rect">
            <a:avLst/>
          </a:prstGeom>
          <a:solidFill>
            <a:srgbClr val="5C706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2267"/>
            <a:ext cx="1152128" cy="365125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7664" y="1"/>
            <a:ext cx="7128792" cy="621704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bg1"/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1" name="Rectangle 3"/>
          <p:cNvSpPr>
            <a:spLocks noChangeArrowheads="1"/>
          </p:cNvSpPr>
          <p:nvPr userDrawn="1"/>
        </p:nvSpPr>
        <p:spPr bwMode="auto">
          <a:xfrm>
            <a:off x="0" y="1"/>
            <a:ext cx="1403350" cy="1052736"/>
          </a:xfrm>
          <a:prstGeom prst="rect">
            <a:avLst/>
          </a:prstGeom>
          <a:solidFill>
            <a:srgbClr val="8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endParaRPr lang="en-US" altLang="ja-JP" sz="3600" dirty="0">
              <a:solidFill>
                <a:schemeClr val="bg1"/>
              </a:solidFill>
              <a:latin typeface="HGP創英角ｺﾞｼｯｸUB" pitchFamily="50" charset="-128"/>
            </a:endParaRPr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1187450" y="548680"/>
            <a:ext cx="7956550" cy="73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6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2140101" y="3119284"/>
            <a:ext cx="6680371" cy="50405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547664" y="2029315"/>
            <a:ext cx="7272808" cy="864848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サブタイトル 1"/>
          <p:cNvSpPr txBox="1">
            <a:spLocks/>
          </p:cNvSpPr>
          <p:nvPr/>
        </p:nvSpPr>
        <p:spPr>
          <a:xfrm>
            <a:off x="4669160" y="5949280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504" y="188640"/>
            <a:ext cx="4824536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1167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5269" y="44624"/>
            <a:ext cx="646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666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5269" y="44624"/>
            <a:ext cx="646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</a:p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94988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7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第１章　</a:t>
            </a:r>
          </a:p>
          <a:p>
            <a:r>
              <a:rPr lang="ja-JP" altLang="en-US" dirty="0" smtClean="0"/>
              <a:t>第２章　</a:t>
            </a:r>
          </a:p>
          <a:p>
            <a:r>
              <a:rPr kumimoji="1" lang="ja-JP" altLang="en-US" dirty="0" smtClean="0"/>
              <a:t>第３章　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1220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2060848"/>
            <a:ext cx="11208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44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6299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5269" y="44624"/>
            <a:ext cx="646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21703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5269" y="44624"/>
            <a:ext cx="646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</a:p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78072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2060848"/>
            <a:ext cx="11208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44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024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5269" y="44624"/>
            <a:ext cx="646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4705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5269" y="44624"/>
            <a:ext cx="6463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</a:p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5354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2060848"/>
            <a:ext cx="11208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4400" dirty="0" smtClean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40158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43</Words>
  <Application>Microsoft Office PowerPoint</Application>
  <PresentationFormat>画面に合わせる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16</cp:revision>
  <dcterms:created xsi:type="dcterms:W3CDTF">2011-09-28T12:39:41Z</dcterms:created>
  <dcterms:modified xsi:type="dcterms:W3CDTF">2011-12-14T05:34:03Z</dcterms:modified>
</cp:coreProperties>
</file>