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sldIdLst>
    <p:sldId id="279" r:id="rId2"/>
    <p:sldId id="276" r:id="rId3"/>
    <p:sldId id="280" r:id="rId4"/>
    <p:sldId id="278" r:id="rId5"/>
    <p:sldId id="283" r:id="rId6"/>
    <p:sldId id="281" r:id="rId7"/>
    <p:sldId id="284" r:id="rId8"/>
    <p:sldId id="285" r:id="rId9"/>
    <p:sldId id="282" r:id="rId10"/>
    <p:sldId id="286" r:id="rId11"/>
    <p:sldId id="287" r:id="rId12"/>
    <p:sldId id="288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AA307-8477-4EDC-9C45-15AE2D3BE4A0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5D54D-0D0E-4B9B-B206-510D7E2AB9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1367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1"/>
          <p:cNvSpPr/>
          <p:nvPr userDrawn="1"/>
        </p:nvSpPr>
        <p:spPr>
          <a:xfrm flipH="1">
            <a:off x="0" y="764704"/>
            <a:ext cx="9144000" cy="6093296"/>
          </a:xfrm>
          <a:custGeom>
            <a:avLst/>
            <a:gdLst/>
            <a:ahLst/>
            <a:cxnLst/>
            <a:rect l="l" t="t" r="r" b="b"/>
            <a:pathLst>
              <a:path w="9144000" h="3429000">
                <a:moveTo>
                  <a:pt x="0" y="0"/>
                </a:moveTo>
                <a:lnTo>
                  <a:pt x="25443" y="0"/>
                </a:lnTo>
                <a:cubicBezTo>
                  <a:pt x="995016" y="595832"/>
                  <a:pt x="2914164" y="1079092"/>
                  <a:pt x="5145210" y="1219819"/>
                </a:cubicBezTo>
                <a:cubicBezTo>
                  <a:pt x="6674224" y="1316264"/>
                  <a:pt x="8078121" y="1234695"/>
                  <a:pt x="9144000" y="1022819"/>
                </a:cubicBezTo>
                <a:lnTo>
                  <a:pt x="9144000" y="3429000"/>
                </a:lnTo>
                <a:lnTo>
                  <a:pt x="0" y="3429000"/>
                </a:lnTo>
                <a:close/>
              </a:path>
            </a:pathLst>
          </a:custGeom>
          <a:solidFill>
            <a:srgbClr val="FFFF00">
              <a:alpha val="41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44008"/>
            <a:ext cx="6336704" cy="4153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正方形/長方形 35"/>
          <p:cNvSpPr/>
          <p:nvPr userDrawn="1"/>
        </p:nvSpPr>
        <p:spPr>
          <a:xfrm>
            <a:off x="1378990" y="3164288"/>
            <a:ext cx="7740352" cy="76062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40968" y="3308304"/>
            <a:ext cx="5951512" cy="432048"/>
          </a:xfrm>
        </p:spPr>
        <p:txBody>
          <a:bodyPr>
            <a:normAutofit/>
          </a:bodyPr>
          <a:lstStyle>
            <a:lvl1pPr marL="0" indent="0" algn="dist">
              <a:buNone/>
              <a:defRPr sz="240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47664" y="2228184"/>
            <a:ext cx="7272808" cy="896689"/>
          </a:xfrm>
          <a:noFill/>
        </p:spPr>
        <p:txBody>
          <a:bodyPr/>
          <a:lstStyle>
            <a:lvl1pPr>
              <a:defRPr b="0" cap="none" spc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179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585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227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44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1"/>
          <p:cNvSpPr/>
          <p:nvPr userDrawn="1"/>
        </p:nvSpPr>
        <p:spPr>
          <a:xfrm flipH="1">
            <a:off x="1547664" y="1114092"/>
            <a:ext cx="7596336" cy="2962980"/>
          </a:xfrm>
          <a:custGeom>
            <a:avLst/>
            <a:gdLst/>
            <a:ahLst/>
            <a:cxnLst/>
            <a:rect l="l" t="t" r="r" b="b"/>
            <a:pathLst>
              <a:path w="9144000" h="3429000">
                <a:moveTo>
                  <a:pt x="0" y="0"/>
                </a:moveTo>
                <a:lnTo>
                  <a:pt x="25443" y="0"/>
                </a:lnTo>
                <a:cubicBezTo>
                  <a:pt x="995016" y="595832"/>
                  <a:pt x="2914164" y="1079092"/>
                  <a:pt x="5145210" y="1219819"/>
                </a:cubicBezTo>
                <a:cubicBezTo>
                  <a:pt x="6674224" y="1316264"/>
                  <a:pt x="8078121" y="1234695"/>
                  <a:pt x="9144000" y="1022819"/>
                </a:cubicBezTo>
                <a:lnTo>
                  <a:pt x="9144000" y="3429000"/>
                </a:lnTo>
                <a:lnTo>
                  <a:pt x="0" y="3429000"/>
                </a:lnTo>
                <a:close/>
              </a:path>
            </a:pathLst>
          </a:custGeom>
          <a:solidFill>
            <a:srgbClr val="FFFF00">
              <a:alpha val="41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052" y="644008"/>
            <a:ext cx="5018300" cy="3289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83768" y="2023317"/>
            <a:ext cx="5544616" cy="631731"/>
          </a:xfrm>
        </p:spPr>
        <p:txBody>
          <a:bodyPr anchor="t">
            <a:noAutofit/>
          </a:bodyPr>
          <a:lstStyle>
            <a:lvl1pPr algn="ctr">
              <a:defRPr sz="3200" b="0" cap="all">
                <a:solidFill>
                  <a:schemeClr val="accent6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2051719" y="2708920"/>
            <a:ext cx="7106099" cy="45719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483768" y="4077072"/>
            <a:ext cx="6323124" cy="2016224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50000"/>
              </a:lnSpc>
              <a:buNone/>
              <a:defRPr sz="2400">
                <a:solidFill>
                  <a:schemeClr val="accent6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36809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524" y="188640"/>
            <a:ext cx="5018300" cy="3289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699792" y="4149080"/>
            <a:ext cx="5760640" cy="1500187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6" name="正方形/長方形 1"/>
          <p:cNvSpPr/>
          <p:nvPr userDrawn="1"/>
        </p:nvSpPr>
        <p:spPr>
          <a:xfrm flipH="1">
            <a:off x="0" y="1412776"/>
            <a:ext cx="9144000" cy="2160240"/>
          </a:xfrm>
          <a:custGeom>
            <a:avLst/>
            <a:gdLst/>
            <a:ahLst/>
            <a:cxnLst/>
            <a:rect l="l" t="t" r="r" b="b"/>
            <a:pathLst>
              <a:path w="9144000" h="3429000">
                <a:moveTo>
                  <a:pt x="0" y="0"/>
                </a:moveTo>
                <a:lnTo>
                  <a:pt x="25443" y="0"/>
                </a:lnTo>
                <a:cubicBezTo>
                  <a:pt x="995016" y="595832"/>
                  <a:pt x="2914164" y="1079092"/>
                  <a:pt x="5145210" y="1219819"/>
                </a:cubicBezTo>
                <a:cubicBezTo>
                  <a:pt x="6674224" y="1316264"/>
                  <a:pt x="8078121" y="1234695"/>
                  <a:pt x="9144000" y="1022819"/>
                </a:cubicBezTo>
                <a:lnTo>
                  <a:pt x="9144000" y="3429000"/>
                </a:lnTo>
                <a:lnTo>
                  <a:pt x="0" y="3429000"/>
                </a:lnTo>
                <a:close/>
              </a:path>
            </a:pathLst>
          </a:custGeom>
          <a:solidFill>
            <a:srgbClr val="FFFF00">
              <a:alpha val="41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9" name="正方形/長方形 8"/>
          <p:cNvSpPr/>
          <p:nvPr userDrawn="1"/>
        </p:nvSpPr>
        <p:spPr>
          <a:xfrm>
            <a:off x="683569" y="3095249"/>
            <a:ext cx="8460432" cy="45719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71600" y="2375169"/>
            <a:ext cx="7988424" cy="720080"/>
          </a:xfrm>
        </p:spPr>
        <p:txBody>
          <a:bodyPr anchor="t"/>
          <a:lstStyle>
            <a:lvl1pPr algn="dist">
              <a:defRPr sz="4000" b="0" cap="all">
                <a:solidFill>
                  <a:schemeClr val="accent6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4032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　　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7" y="44624"/>
            <a:ext cx="1187624" cy="778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正方形/長方形 1"/>
          <p:cNvSpPr/>
          <p:nvPr userDrawn="1"/>
        </p:nvSpPr>
        <p:spPr>
          <a:xfrm flipV="1">
            <a:off x="0" y="0"/>
            <a:ext cx="9144000" cy="1268760"/>
          </a:xfrm>
          <a:custGeom>
            <a:avLst/>
            <a:gdLst/>
            <a:ahLst/>
            <a:cxnLst/>
            <a:rect l="l" t="t" r="r" b="b"/>
            <a:pathLst>
              <a:path w="9144000" h="3429000">
                <a:moveTo>
                  <a:pt x="0" y="0"/>
                </a:moveTo>
                <a:lnTo>
                  <a:pt x="25443" y="0"/>
                </a:lnTo>
                <a:cubicBezTo>
                  <a:pt x="995016" y="595832"/>
                  <a:pt x="2914164" y="1079092"/>
                  <a:pt x="5145210" y="1219819"/>
                </a:cubicBezTo>
                <a:cubicBezTo>
                  <a:pt x="6674224" y="1316264"/>
                  <a:pt x="8078121" y="1234695"/>
                  <a:pt x="9144000" y="1022819"/>
                </a:cubicBezTo>
                <a:lnTo>
                  <a:pt x="9144000" y="3429000"/>
                </a:lnTo>
                <a:lnTo>
                  <a:pt x="0" y="3429000"/>
                </a:lnTo>
                <a:close/>
              </a:path>
            </a:pathLst>
          </a:custGeom>
          <a:solidFill>
            <a:srgbClr val="FFFF00">
              <a:alpha val="41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940152" y="6381328"/>
            <a:ext cx="2895600" cy="3651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3995936" y="6592267"/>
            <a:ext cx="1152128" cy="365125"/>
          </a:xfrm>
        </p:spPr>
        <p:txBody>
          <a:bodyPr/>
          <a:lstStyle>
            <a:lvl1pPr algn="ctr">
              <a:defRPr/>
            </a:lvl1pPr>
          </a:lstStyle>
          <a:p>
            <a:fld id="{F955537F-92B3-43CD-9001-5B5F46056014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7664" y="0"/>
            <a:ext cx="7128792" cy="647013"/>
          </a:xfrm>
        </p:spPr>
        <p:txBody>
          <a:bodyPr>
            <a:normAutofit/>
          </a:bodyPr>
          <a:lstStyle>
            <a:lvl1pPr algn="dist">
              <a:defRPr sz="320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83568" y="634380"/>
            <a:ext cx="8460432" cy="45719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552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00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55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15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57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90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5537F-92B3-43CD-9001-5B5F460560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91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>
          <a:xfrm>
            <a:off x="2940968" y="3308304"/>
            <a:ext cx="5951512" cy="432048"/>
          </a:xfrm>
        </p:spPr>
        <p:txBody>
          <a:bodyPr>
            <a:normAutofit lnSpcReduction="10000"/>
          </a:bodyPr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1403648" y="2228184"/>
            <a:ext cx="7488832" cy="896689"/>
          </a:xfrm>
          <a:solidFill>
            <a:schemeClr val="bg1">
              <a:alpha val="44000"/>
            </a:schemeClr>
          </a:solidFill>
        </p:spPr>
        <p:txBody>
          <a:bodyPr/>
          <a:lstStyle/>
          <a:p>
            <a:pPr algn="dist"/>
            <a:endParaRPr kumimoji="1" lang="ja-JP" altLang="en-US" dirty="0"/>
          </a:p>
        </p:txBody>
      </p:sp>
      <p:sp>
        <p:nvSpPr>
          <p:cNvPr id="4" name="サブタイトル 1"/>
          <p:cNvSpPr txBox="1">
            <a:spLocks/>
          </p:cNvSpPr>
          <p:nvPr/>
        </p:nvSpPr>
        <p:spPr>
          <a:xfrm>
            <a:off x="4741168" y="5740263"/>
            <a:ext cx="4151312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会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社名・部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署名を入力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  <a:cs typeface="+mn-cs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504" y="188640"/>
            <a:ext cx="4608512" cy="4320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宛先・提出先</a:t>
            </a:r>
            <a:r>
              <a:rPr kumimoji="1" lang="ja-JP" altLang="en-US" sz="2800" dirty="0" smtClean="0">
                <a:solidFill>
                  <a:schemeClr val="accent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を入力</a:t>
            </a:r>
            <a:endParaRPr kumimoji="1" lang="ja-JP" altLang="en-US" sz="2800" dirty="0">
              <a:solidFill>
                <a:schemeClr val="accent2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63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496" y="-99392"/>
            <a:ext cx="1226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ja-JP" altLang="en-US" sz="28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３</a:t>
            </a:r>
            <a:r>
              <a:rPr kumimoji="1" lang="en-US" altLang="ja-JP" sz="28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-</a:t>
            </a:r>
            <a:r>
              <a:rPr kumimoji="1" lang="en-US" altLang="ja-JP" sz="40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1</a:t>
            </a:r>
            <a:endParaRPr kumimoji="1" lang="ja-JP" altLang="en-US" sz="4000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07338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496" y="-99392"/>
            <a:ext cx="12891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ja-JP" altLang="en-US" sz="28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３</a:t>
            </a:r>
            <a:r>
              <a:rPr kumimoji="1" lang="en-US" altLang="ja-JP" sz="28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-</a:t>
            </a:r>
            <a:r>
              <a:rPr kumimoji="1" lang="ja-JP" altLang="en-US" sz="40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4000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80812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722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Ｃｏｎｔｅｎｔｓ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051720" y="4077072"/>
            <a:ext cx="6755172" cy="2016224"/>
          </a:xfrm>
        </p:spPr>
        <p:txBody>
          <a:bodyPr/>
          <a:lstStyle/>
          <a:p>
            <a:r>
              <a:rPr kumimoji="1" lang="en-US" altLang="ja-JP" dirty="0" smtClean="0"/>
              <a:t>Part </a:t>
            </a:r>
            <a:r>
              <a:rPr kumimoji="1" lang="ja-JP" altLang="en-US" dirty="0" smtClean="0"/>
              <a:t>１　</a:t>
            </a:r>
          </a:p>
          <a:p>
            <a:r>
              <a:rPr lang="en-US" altLang="ja-JP" dirty="0" smtClean="0"/>
              <a:t>Part </a:t>
            </a:r>
            <a:r>
              <a:rPr lang="ja-JP" altLang="en-US" dirty="0" smtClean="0"/>
              <a:t>２　</a:t>
            </a:r>
          </a:p>
          <a:p>
            <a:r>
              <a:rPr kumimoji="1" lang="en-US" altLang="ja-JP" dirty="0" smtClean="0"/>
              <a:t>Part </a:t>
            </a:r>
            <a:r>
              <a:rPr kumimoji="1" lang="ja-JP" altLang="en-US" dirty="0" smtClean="0"/>
              <a:t>３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0480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43470" y="1002794"/>
            <a:ext cx="12522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en-US" altLang="ja-JP" sz="66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1</a:t>
            </a:r>
            <a:endParaRPr kumimoji="1" lang="ja-JP" altLang="en-US" sz="6600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53189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496" y="-99392"/>
            <a:ext cx="1183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en-US" altLang="ja-JP" sz="28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1-</a:t>
            </a:r>
            <a:r>
              <a:rPr kumimoji="1" lang="en-US" altLang="ja-JP" sz="40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1</a:t>
            </a:r>
            <a:endParaRPr kumimoji="1" lang="ja-JP" altLang="en-US" sz="4000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16524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496" y="-99392"/>
            <a:ext cx="12458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en-US" altLang="ja-JP" sz="28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1-</a:t>
            </a:r>
            <a:r>
              <a:rPr kumimoji="1" lang="ja-JP" altLang="en-US" sz="40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4000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39097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43470" y="1002794"/>
            <a:ext cx="135485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ja-JP" altLang="en-US" sz="66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6600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98671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496" y="-99392"/>
            <a:ext cx="1226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ja-JP" altLang="en-US" sz="28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r>
              <a:rPr kumimoji="1" lang="en-US" altLang="ja-JP" sz="28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-</a:t>
            </a:r>
            <a:r>
              <a:rPr kumimoji="1" lang="en-US" altLang="ja-JP" sz="40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1</a:t>
            </a:r>
            <a:endParaRPr kumimoji="1" lang="ja-JP" altLang="en-US" sz="4000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13672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496" y="-99392"/>
            <a:ext cx="12891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ja-JP" altLang="en-US" sz="28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r>
              <a:rPr kumimoji="1" lang="en-US" altLang="ja-JP" sz="28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-</a:t>
            </a:r>
            <a:r>
              <a:rPr kumimoji="1" lang="ja-JP" altLang="en-US" sz="40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２</a:t>
            </a:r>
            <a:endParaRPr kumimoji="1" lang="ja-JP" altLang="en-US" sz="4000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0509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43470" y="1002794"/>
            <a:ext cx="135485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Part</a:t>
            </a:r>
            <a:r>
              <a:rPr kumimoji="1" lang="ja-JP" altLang="en-US" sz="6600" dirty="0" smtClean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３</a:t>
            </a:r>
            <a:endParaRPr kumimoji="1" lang="ja-JP" altLang="en-US" sz="6600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08115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SRC3">
      <a:dk1>
        <a:sysClr val="windowText" lastClr="000000"/>
      </a:dk1>
      <a:lt1>
        <a:sysClr val="window" lastClr="FFFFFF"/>
      </a:lt1>
      <a:dk2>
        <a:srgbClr val="4BACC6"/>
      </a:dk2>
      <a:lt2>
        <a:srgbClr val="EEECE1"/>
      </a:lt2>
      <a:accent1>
        <a:srgbClr val="FFFF00"/>
      </a:accent1>
      <a:accent2>
        <a:srgbClr val="D17F7D"/>
      </a:accent2>
      <a:accent3>
        <a:srgbClr val="99FF66"/>
      </a:accent3>
      <a:accent4>
        <a:srgbClr val="A38EBC"/>
      </a:accent4>
      <a:accent5>
        <a:srgbClr val="66FFFF"/>
      </a:accent5>
      <a:accent6>
        <a:srgbClr val="FF6699"/>
      </a:accent6>
      <a:hlink>
        <a:srgbClr val="0000FF"/>
      </a:hlink>
      <a:folHlink>
        <a:srgbClr val="800080"/>
      </a:folHlink>
    </a:clrScheme>
    <a:fontScheme name="ユーザー定義 2">
      <a:majorFont>
        <a:latin typeface="Calibri"/>
        <a:ea typeface="HGP創英角ｺﾞｼｯｸUB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51</Words>
  <Application>Microsoft Office PowerPoint</Application>
  <PresentationFormat>画面に合わせる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​​テーマ</vt:lpstr>
      <vt:lpstr>PowerPoint プレゼンテーション</vt:lpstr>
      <vt:lpstr>Ｃｏｎｔｅｎｔｓ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suminaka</dc:creator>
  <cp:lastModifiedBy>住中　恵子</cp:lastModifiedBy>
  <cp:revision>18</cp:revision>
  <dcterms:created xsi:type="dcterms:W3CDTF">2011-09-28T12:39:41Z</dcterms:created>
  <dcterms:modified xsi:type="dcterms:W3CDTF">2011-12-13T14:51:37Z</dcterms:modified>
</cp:coreProperties>
</file>