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  <p:sldMasterId id="2147483661" r:id="rId2"/>
  </p:sldMasterIdLst>
  <p:notesMasterIdLst>
    <p:notesMasterId r:id="rId16"/>
  </p:notesMasterIdLst>
  <p:sldIdLst>
    <p:sldId id="364" r:id="rId3"/>
    <p:sldId id="368" r:id="rId4"/>
    <p:sldId id="366" r:id="rId5"/>
    <p:sldId id="371" r:id="rId6"/>
    <p:sldId id="373" r:id="rId7"/>
    <p:sldId id="369" r:id="rId8"/>
    <p:sldId id="374" r:id="rId9"/>
    <p:sldId id="375" r:id="rId10"/>
    <p:sldId id="370" r:id="rId11"/>
    <p:sldId id="376" r:id="rId12"/>
    <p:sldId id="377" r:id="rId13"/>
    <p:sldId id="378" r:id="rId14"/>
    <p:sldId id="372" r:id="rId15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8000"/>
    <a:srgbClr val="CCFF99"/>
    <a:srgbClr val="FFFFCC"/>
    <a:srgbClr val="FF00FF"/>
    <a:srgbClr val="FF9999"/>
    <a:srgbClr val="FFFF00"/>
    <a:srgbClr val="FFFF66"/>
    <a:srgbClr val="0099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0" autoAdjust="0"/>
    <p:restoredTop sz="94660"/>
  </p:normalViewPr>
  <p:slideViewPr>
    <p:cSldViewPr>
      <p:cViewPr varScale="1">
        <p:scale>
          <a:sx n="93" d="100"/>
          <a:sy n="93" d="100"/>
        </p:scale>
        <p:origin x="-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747B4-D785-4B72-9319-818C035FB35A}" type="datetimeFigureOut">
              <a:rPr kumimoji="1" lang="ja-JP" altLang="en-US" smtClean="0"/>
              <a:pPr/>
              <a:t>2011/12/15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D0E96-83E7-4302-929B-03676CD261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530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73572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0392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19036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9165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452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4444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235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2406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0070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633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4478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5415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722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表紙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gray">
          <a:xfrm>
            <a:off x="0" y="0"/>
            <a:ext cx="9144000" cy="6782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0" name="グループ化 89"/>
          <p:cNvGrpSpPr/>
          <p:nvPr userDrawn="1"/>
        </p:nvGrpSpPr>
        <p:grpSpPr bwMode="gray">
          <a:xfrm>
            <a:off x="-9750" y="3654025"/>
            <a:ext cx="9153750" cy="3203975"/>
            <a:chOff x="-9750" y="3429000"/>
            <a:chExt cx="9144000" cy="3429000"/>
          </a:xfrm>
        </p:grpSpPr>
        <p:sp>
          <p:nvSpPr>
            <p:cNvPr id="91" name="正方形/長方形 1"/>
            <p:cNvSpPr/>
            <p:nvPr userDrawn="1"/>
          </p:nvSpPr>
          <p:spPr bwMode="gray">
            <a:xfrm>
              <a:off x="-9750" y="3429000"/>
              <a:ext cx="9144000" cy="3239917"/>
            </a:xfrm>
            <a:custGeom>
              <a:avLst/>
              <a:gdLst/>
              <a:ahLst/>
              <a:cxnLst/>
              <a:rect l="l" t="t" r="r" b="b"/>
              <a:pathLst>
                <a:path w="9144000" h="3429000">
                  <a:moveTo>
                    <a:pt x="0" y="0"/>
                  </a:moveTo>
                  <a:lnTo>
                    <a:pt x="25443" y="0"/>
                  </a:lnTo>
                  <a:cubicBezTo>
                    <a:pt x="995016" y="595832"/>
                    <a:pt x="2914164" y="1079092"/>
                    <a:pt x="5145210" y="1219819"/>
                  </a:cubicBezTo>
                  <a:cubicBezTo>
                    <a:pt x="6674224" y="1316264"/>
                    <a:pt x="8078121" y="1234695"/>
                    <a:pt x="9144000" y="1022819"/>
                  </a:cubicBezTo>
                  <a:lnTo>
                    <a:pt x="9144000" y="3429000"/>
                  </a:lnTo>
                  <a:lnTo>
                    <a:pt x="0" y="342900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正方形/長方形 1"/>
            <p:cNvSpPr/>
            <p:nvPr userDrawn="1"/>
          </p:nvSpPr>
          <p:spPr bwMode="gray">
            <a:xfrm>
              <a:off x="-9750" y="3618083"/>
              <a:ext cx="9144000" cy="3239917"/>
            </a:xfrm>
            <a:custGeom>
              <a:avLst/>
              <a:gdLst/>
              <a:ahLst/>
              <a:cxnLst/>
              <a:rect l="l" t="t" r="r" b="b"/>
              <a:pathLst>
                <a:path w="9144000" h="3429000">
                  <a:moveTo>
                    <a:pt x="0" y="0"/>
                  </a:moveTo>
                  <a:lnTo>
                    <a:pt x="25443" y="0"/>
                  </a:lnTo>
                  <a:cubicBezTo>
                    <a:pt x="995016" y="595832"/>
                    <a:pt x="2914164" y="1079092"/>
                    <a:pt x="5145210" y="1219819"/>
                  </a:cubicBezTo>
                  <a:cubicBezTo>
                    <a:pt x="6674224" y="1316264"/>
                    <a:pt x="8078121" y="1234695"/>
                    <a:pt x="9144000" y="1022819"/>
                  </a:cubicBezTo>
                  <a:lnTo>
                    <a:pt x="9144000" y="3429000"/>
                  </a:lnTo>
                  <a:lnTo>
                    <a:pt x="0" y="342900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2" name="正方形/長方形 81"/>
          <p:cNvSpPr/>
          <p:nvPr userDrawn="1"/>
        </p:nvSpPr>
        <p:spPr bwMode="gray">
          <a:xfrm>
            <a:off x="1891200" y="1763815"/>
            <a:ext cx="7271310" cy="1931869"/>
          </a:xfrm>
          <a:prstGeom prst="rect">
            <a:avLst/>
          </a:prstGeom>
          <a:solidFill>
            <a:schemeClr val="tx2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75" name="Rectangle 3"/>
          <p:cNvSpPr>
            <a:spLocks noGrp="1" noChangeArrowheads="1"/>
          </p:cNvSpPr>
          <p:nvPr userDrawn="1">
            <p:ph type="subTitle" idx="1"/>
          </p:nvPr>
        </p:nvSpPr>
        <p:spPr bwMode="gray">
          <a:xfrm>
            <a:off x="4121950" y="3023955"/>
            <a:ext cx="4860540" cy="585672"/>
          </a:xfrm>
          <a:noFill/>
        </p:spPr>
        <p:txBody>
          <a:bodyPr/>
          <a:lstStyle>
            <a:lvl1pPr marL="0" indent="0" algn="r">
              <a:buFontTx/>
              <a:buNone/>
              <a:defRPr sz="280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42" name="タイトル プレースホルダー 1"/>
          <p:cNvSpPr>
            <a:spLocks noGrp="1"/>
          </p:cNvSpPr>
          <p:nvPr userDrawn="1">
            <p:ph type="title"/>
          </p:nvPr>
        </p:nvSpPr>
        <p:spPr bwMode="gray">
          <a:xfrm>
            <a:off x="2006715" y="1988840"/>
            <a:ext cx="7020780" cy="866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>
            <a:lvl1pPr algn="dist">
              <a:defRPr sz="4400" b="0" cap="none" spc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2" name="正方形/長方形 31"/>
          <p:cNvSpPr/>
          <p:nvPr userDrawn="1"/>
        </p:nvSpPr>
        <p:spPr bwMode="gray">
          <a:xfrm>
            <a:off x="1891200" y="2798216"/>
            <a:ext cx="7271310" cy="45719"/>
          </a:xfrm>
          <a:prstGeom prst="rect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DF20F-63F4-43FA-8842-0A34825EBD3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1E0E5-6107-456B-8F30-B554D60E15C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48450" y="100013"/>
            <a:ext cx="2057400" cy="56943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6250" y="100013"/>
            <a:ext cx="6019800" cy="5694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58B00-CB1C-4F33-BDE3-4C3402E7625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pPr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828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pPr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0731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pPr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052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pPr/>
              <a:t>2011/12/15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539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pPr/>
              <a:t>2011/12/15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70388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pPr/>
              <a:t>2011/12/15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1301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pPr/>
              <a:t>2011/12/15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916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7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gray">
          <a:xfrm>
            <a:off x="0" y="0"/>
            <a:ext cx="9144000" cy="6782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正方形/長方形 44"/>
          <p:cNvSpPr/>
          <p:nvPr userDrawn="1"/>
        </p:nvSpPr>
        <p:spPr bwMode="gray">
          <a:xfrm>
            <a:off x="2051720" y="2123855"/>
            <a:ext cx="7110790" cy="810090"/>
          </a:xfrm>
          <a:prstGeom prst="rect">
            <a:avLst/>
          </a:prstGeom>
          <a:solidFill>
            <a:schemeClr val="tx2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1" name="グループ化 40"/>
          <p:cNvGrpSpPr/>
          <p:nvPr userDrawn="1"/>
        </p:nvGrpSpPr>
        <p:grpSpPr bwMode="gray">
          <a:xfrm>
            <a:off x="-9750" y="5167675"/>
            <a:ext cx="9153750" cy="1690325"/>
            <a:chOff x="-9750" y="3429000"/>
            <a:chExt cx="9144000" cy="3429000"/>
          </a:xfrm>
        </p:grpSpPr>
        <p:sp>
          <p:nvSpPr>
            <p:cNvPr id="42" name="正方形/長方形 1"/>
            <p:cNvSpPr/>
            <p:nvPr userDrawn="1"/>
          </p:nvSpPr>
          <p:spPr bwMode="gray">
            <a:xfrm>
              <a:off x="-9750" y="3429000"/>
              <a:ext cx="9144000" cy="3239917"/>
            </a:xfrm>
            <a:custGeom>
              <a:avLst/>
              <a:gdLst/>
              <a:ahLst/>
              <a:cxnLst/>
              <a:rect l="l" t="t" r="r" b="b"/>
              <a:pathLst>
                <a:path w="9144000" h="3429000">
                  <a:moveTo>
                    <a:pt x="0" y="0"/>
                  </a:moveTo>
                  <a:lnTo>
                    <a:pt x="25443" y="0"/>
                  </a:lnTo>
                  <a:cubicBezTo>
                    <a:pt x="995016" y="595832"/>
                    <a:pt x="2914164" y="1079092"/>
                    <a:pt x="5145210" y="1219819"/>
                  </a:cubicBezTo>
                  <a:cubicBezTo>
                    <a:pt x="6674224" y="1316264"/>
                    <a:pt x="8078121" y="1234695"/>
                    <a:pt x="9144000" y="1022819"/>
                  </a:cubicBezTo>
                  <a:lnTo>
                    <a:pt x="9144000" y="3429000"/>
                  </a:lnTo>
                  <a:lnTo>
                    <a:pt x="0" y="342900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1"/>
            <p:cNvSpPr/>
            <p:nvPr userDrawn="1"/>
          </p:nvSpPr>
          <p:spPr bwMode="gray">
            <a:xfrm>
              <a:off x="-9750" y="3618083"/>
              <a:ext cx="9144000" cy="3239917"/>
            </a:xfrm>
            <a:custGeom>
              <a:avLst/>
              <a:gdLst/>
              <a:ahLst/>
              <a:cxnLst/>
              <a:rect l="l" t="t" r="r" b="b"/>
              <a:pathLst>
                <a:path w="9144000" h="3429000">
                  <a:moveTo>
                    <a:pt x="0" y="0"/>
                  </a:moveTo>
                  <a:lnTo>
                    <a:pt x="25443" y="0"/>
                  </a:lnTo>
                  <a:cubicBezTo>
                    <a:pt x="995016" y="595832"/>
                    <a:pt x="2914164" y="1079092"/>
                    <a:pt x="5145210" y="1219819"/>
                  </a:cubicBezTo>
                  <a:cubicBezTo>
                    <a:pt x="6674224" y="1316264"/>
                    <a:pt x="8078121" y="1234695"/>
                    <a:pt x="9144000" y="1022819"/>
                  </a:cubicBezTo>
                  <a:lnTo>
                    <a:pt x="9144000" y="3429000"/>
                  </a:lnTo>
                  <a:lnTo>
                    <a:pt x="0" y="342900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 bwMode="gray">
          <a:xfrm>
            <a:off x="2122895" y="3158970"/>
            <a:ext cx="7039615" cy="1935215"/>
          </a:xfrm>
          <a:solidFill>
            <a:schemeClr val="bg1">
              <a:alpha val="56000"/>
            </a:schemeClr>
          </a:solidFill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sp>
        <p:nvSpPr>
          <p:cNvPr id="35" name="タイトル 1"/>
          <p:cNvSpPr>
            <a:spLocks noGrp="1"/>
          </p:cNvSpPr>
          <p:nvPr>
            <p:ph type="ctrTitle"/>
          </p:nvPr>
        </p:nvSpPr>
        <p:spPr bwMode="gray">
          <a:xfrm>
            <a:off x="2726795" y="2123855"/>
            <a:ext cx="5850650" cy="810090"/>
          </a:xfrm>
          <a:noFill/>
        </p:spPr>
        <p:txBody>
          <a:bodyPr/>
          <a:lstStyle>
            <a:lvl1pPr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44" name="正方形/長方形 43"/>
          <p:cNvSpPr/>
          <p:nvPr userDrawn="1"/>
        </p:nvSpPr>
        <p:spPr bwMode="gray">
          <a:xfrm>
            <a:off x="2051720" y="2798930"/>
            <a:ext cx="7091290" cy="45719"/>
          </a:xfrm>
          <a:prstGeom prst="rect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pPr/>
              <a:t>2011/12/15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2458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pPr/>
              <a:t>2011/12/15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2397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pPr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5492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pPr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983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7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gray">
          <a:xfrm>
            <a:off x="0" y="0"/>
            <a:ext cx="9144000" cy="6782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7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gray">
          <a:xfrm>
            <a:off x="0" y="2157274"/>
            <a:ext cx="9144000" cy="4186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正方形/長方形 42"/>
          <p:cNvSpPr/>
          <p:nvPr userDrawn="1"/>
        </p:nvSpPr>
        <p:spPr bwMode="gray">
          <a:xfrm>
            <a:off x="-9750" y="2168859"/>
            <a:ext cx="9172260" cy="1125126"/>
          </a:xfrm>
          <a:prstGeom prst="rect">
            <a:avLst/>
          </a:prstGeom>
          <a:solidFill>
            <a:schemeClr val="tx2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0" name="グループ化 39"/>
          <p:cNvGrpSpPr/>
          <p:nvPr userDrawn="1"/>
        </p:nvGrpSpPr>
        <p:grpSpPr bwMode="gray">
          <a:xfrm>
            <a:off x="-9750" y="5769260"/>
            <a:ext cx="9153750" cy="1088740"/>
            <a:chOff x="-9750" y="3429000"/>
            <a:chExt cx="9144000" cy="3429000"/>
          </a:xfrm>
        </p:grpSpPr>
        <p:sp>
          <p:nvSpPr>
            <p:cNvPr id="41" name="正方形/長方形 1"/>
            <p:cNvSpPr/>
            <p:nvPr userDrawn="1"/>
          </p:nvSpPr>
          <p:spPr bwMode="gray">
            <a:xfrm>
              <a:off x="-9750" y="3429000"/>
              <a:ext cx="9144000" cy="3239917"/>
            </a:xfrm>
            <a:custGeom>
              <a:avLst/>
              <a:gdLst/>
              <a:ahLst/>
              <a:cxnLst/>
              <a:rect l="l" t="t" r="r" b="b"/>
              <a:pathLst>
                <a:path w="9144000" h="3429000">
                  <a:moveTo>
                    <a:pt x="0" y="0"/>
                  </a:moveTo>
                  <a:lnTo>
                    <a:pt x="25443" y="0"/>
                  </a:lnTo>
                  <a:cubicBezTo>
                    <a:pt x="995016" y="595832"/>
                    <a:pt x="2914164" y="1079092"/>
                    <a:pt x="5145210" y="1219819"/>
                  </a:cubicBezTo>
                  <a:cubicBezTo>
                    <a:pt x="6674224" y="1316264"/>
                    <a:pt x="8078121" y="1234695"/>
                    <a:pt x="9144000" y="1022819"/>
                  </a:cubicBezTo>
                  <a:lnTo>
                    <a:pt x="9144000" y="3429000"/>
                  </a:lnTo>
                  <a:lnTo>
                    <a:pt x="0" y="342900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1"/>
            <p:cNvSpPr/>
            <p:nvPr userDrawn="1"/>
          </p:nvSpPr>
          <p:spPr bwMode="gray">
            <a:xfrm>
              <a:off x="-9750" y="3618083"/>
              <a:ext cx="9144000" cy="3239917"/>
            </a:xfrm>
            <a:custGeom>
              <a:avLst/>
              <a:gdLst/>
              <a:ahLst/>
              <a:cxnLst/>
              <a:rect l="l" t="t" r="r" b="b"/>
              <a:pathLst>
                <a:path w="9144000" h="3429000">
                  <a:moveTo>
                    <a:pt x="0" y="0"/>
                  </a:moveTo>
                  <a:lnTo>
                    <a:pt x="25443" y="0"/>
                  </a:lnTo>
                  <a:cubicBezTo>
                    <a:pt x="995016" y="595832"/>
                    <a:pt x="2914164" y="1079092"/>
                    <a:pt x="5145210" y="1219819"/>
                  </a:cubicBezTo>
                  <a:cubicBezTo>
                    <a:pt x="6674224" y="1316264"/>
                    <a:pt x="8078121" y="1234695"/>
                    <a:pt x="9144000" y="1022819"/>
                  </a:cubicBezTo>
                  <a:lnTo>
                    <a:pt x="9144000" y="3429000"/>
                  </a:lnTo>
                  <a:lnTo>
                    <a:pt x="0" y="342900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 bwMode="gray">
          <a:xfrm>
            <a:off x="2591780" y="3924055"/>
            <a:ext cx="5792180" cy="1980220"/>
          </a:xfrm>
          <a:solidFill>
            <a:schemeClr val="bg1">
              <a:alpha val="50000"/>
            </a:schemeClr>
          </a:solidFill>
          <a:ln>
            <a:solidFill>
              <a:schemeClr val="bg1"/>
            </a:solidFill>
          </a:ln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sp>
        <p:nvSpPr>
          <p:cNvPr id="35" name="タイトル 1"/>
          <p:cNvSpPr>
            <a:spLocks noGrp="1"/>
          </p:cNvSpPr>
          <p:nvPr>
            <p:ph type="ctrTitle"/>
          </p:nvPr>
        </p:nvSpPr>
        <p:spPr bwMode="gray">
          <a:xfrm>
            <a:off x="386535" y="2449661"/>
            <a:ext cx="8235915" cy="573578"/>
          </a:xfrm>
          <a:noFill/>
        </p:spPr>
        <p:txBody>
          <a:bodyPr/>
          <a:lstStyle>
            <a:lvl1pPr algn="dist"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44" name="正方形/長方形 43"/>
          <p:cNvSpPr/>
          <p:nvPr userDrawn="1"/>
        </p:nvSpPr>
        <p:spPr bwMode="gray">
          <a:xfrm>
            <a:off x="386535" y="3068245"/>
            <a:ext cx="8235915" cy="45719"/>
          </a:xfrm>
          <a:prstGeom prst="rect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2168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 userDrawn="1"/>
        </p:nvSpPr>
        <p:spPr bwMode="gray">
          <a:xfrm>
            <a:off x="-18552" y="0"/>
            <a:ext cx="9172260" cy="818710"/>
          </a:xfrm>
          <a:prstGeom prst="rect">
            <a:avLst/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 bwMode="gray">
          <a:xfrm>
            <a:off x="120381" y="563424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 bwMode="gray">
          <a:xfrm>
            <a:off x="118414" y="621931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32" name="タイトル 1"/>
          <p:cNvSpPr>
            <a:spLocks noGrp="1"/>
          </p:cNvSpPr>
          <p:nvPr>
            <p:ph type="title"/>
          </p:nvPr>
        </p:nvSpPr>
        <p:spPr bwMode="gray">
          <a:xfrm>
            <a:off x="1331640" y="46475"/>
            <a:ext cx="7335816" cy="503675"/>
          </a:xfrm>
          <a:noFill/>
        </p:spPr>
        <p:txBody>
          <a:bodyPr/>
          <a:lstStyle>
            <a:lvl1pPr algn="dist"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grpSp>
        <p:nvGrpSpPr>
          <p:cNvPr id="34" name="グループ化 33"/>
          <p:cNvGrpSpPr/>
          <p:nvPr userDrawn="1"/>
        </p:nvGrpSpPr>
        <p:grpSpPr bwMode="gray">
          <a:xfrm>
            <a:off x="-9750" y="6669360"/>
            <a:ext cx="9153750" cy="188640"/>
            <a:chOff x="-9750" y="3429000"/>
            <a:chExt cx="9144000" cy="3429000"/>
          </a:xfrm>
        </p:grpSpPr>
        <p:sp>
          <p:nvSpPr>
            <p:cNvPr id="35" name="正方形/長方形 1"/>
            <p:cNvSpPr/>
            <p:nvPr userDrawn="1"/>
          </p:nvSpPr>
          <p:spPr bwMode="gray">
            <a:xfrm>
              <a:off x="-9750" y="3429000"/>
              <a:ext cx="9144000" cy="3239917"/>
            </a:xfrm>
            <a:custGeom>
              <a:avLst/>
              <a:gdLst/>
              <a:ahLst/>
              <a:cxnLst/>
              <a:rect l="l" t="t" r="r" b="b"/>
              <a:pathLst>
                <a:path w="9144000" h="3429000">
                  <a:moveTo>
                    <a:pt x="0" y="0"/>
                  </a:moveTo>
                  <a:lnTo>
                    <a:pt x="25443" y="0"/>
                  </a:lnTo>
                  <a:cubicBezTo>
                    <a:pt x="995016" y="595832"/>
                    <a:pt x="2914164" y="1079092"/>
                    <a:pt x="5145210" y="1219819"/>
                  </a:cubicBezTo>
                  <a:cubicBezTo>
                    <a:pt x="6674224" y="1316264"/>
                    <a:pt x="8078121" y="1234695"/>
                    <a:pt x="9144000" y="1022819"/>
                  </a:cubicBezTo>
                  <a:lnTo>
                    <a:pt x="9144000" y="3429000"/>
                  </a:lnTo>
                  <a:lnTo>
                    <a:pt x="0" y="342900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1"/>
            <p:cNvSpPr/>
            <p:nvPr userDrawn="1"/>
          </p:nvSpPr>
          <p:spPr bwMode="gray">
            <a:xfrm>
              <a:off x="-9750" y="3618083"/>
              <a:ext cx="9144000" cy="3239917"/>
            </a:xfrm>
            <a:custGeom>
              <a:avLst/>
              <a:gdLst/>
              <a:ahLst/>
              <a:cxnLst/>
              <a:rect l="l" t="t" r="r" b="b"/>
              <a:pathLst>
                <a:path w="9144000" h="3429000">
                  <a:moveTo>
                    <a:pt x="0" y="0"/>
                  </a:moveTo>
                  <a:lnTo>
                    <a:pt x="25443" y="0"/>
                  </a:lnTo>
                  <a:cubicBezTo>
                    <a:pt x="995016" y="595832"/>
                    <a:pt x="2914164" y="1079092"/>
                    <a:pt x="5145210" y="1219819"/>
                  </a:cubicBezTo>
                  <a:cubicBezTo>
                    <a:pt x="6674224" y="1316264"/>
                    <a:pt x="8078121" y="1234695"/>
                    <a:pt x="9144000" y="1022819"/>
                  </a:cubicBezTo>
                  <a:lnTo>
                    <a:pt x="9144000" y="3429000"/>
                  </a:lnTo>
                  <a:lnTo>
                    <a:pt x="0" y="342900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33" name="Picture 7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gray">
          <a:xfrm>
            <a:off x="0" y="0"/>
            <a:ext cx="1106615" cy="820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正方形/長方形 28"/>
          <p:cNvSpPr/>
          <p:nvPr userDrawn="1"/>
        </p:nvSpPr>
        <p:spPr bwMode="gray">
          <a:xfrm>
            <a:off x="898335" y="638690"/>
            <a:ext cx="8235915" cy="45719"/>
          </a:xfrm>
          <a:prstGeom prst="rect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 bwMode="gray">
          <a:xfrm>
            <a:off x="4369478" y="6669360"/>
            <a:ext cx="405045" cy="233645"/>
          </a:xfrm>
        </p:spPr>
        <p:txBody>
          <a:bodyPr/>
          <a:lstStyle>
            <a:lvl1pPr algn="ctr">
              <a:defRPr sz="1100" b="0">
                <a:solidFill>
                  <a:schemeClr val="bg1"/>
                </a:solidFill>
              </a:defRPr>
            </a:lvl1pPr>
          </a:lstStyle>
          <a:p>
            <a:fld id="{AB8B1B5A-AED4-4B02-972C-FB31AC0AAB37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FC717-0FC1-436C-A5F6-F7FDCCA260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6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67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A6C04-AD07-4F08-99B3-2CFFF384F9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6B27A-AE1D-454D-A149-033D9D51C7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6BF25-BF05-4566-86DD-1DBBB6C86A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30AB5-ED7C-4D78-96CC-038A51249F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100013"/>
            <a:ext cx="7785100" cy="719137"/>
          </a:xfrm>
          <a:prstGeom prst="rect">
            <a:avLst/>
          </a:prstGeom>
          <a:solidFill>
            <a:schemeClr val="bg1">
              <a:alpha val="58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2684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534150"/>
            <a:ext cx="9715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B55041-5462-4058-B6A7-E181361CF64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0E8FB-E279-4C20-85A6-D562C8DC2AF6}" type="datetimeFigureOut">
              <a:rPr kumimoji="1" lang="ja-JP" altLang="en-US" smtClean="0"/>
              <a:pPr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B5BE5-477D-4525-A859-B559960EBC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317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 bwMode="gray">
          <a:xfrm>
            <a:off x="4166955" y="3023955"/>
            <a:ext cx="4860540" cy="58567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 bwMode="gray">
          <a:xfrm>
            <a:off x="2006715" y="1988840"/>
            <a:ext cx="7020780" cy="86672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サブタイトル 2"/>
          <p:cNvSpPr txBox="1">
            <a:spLocks/>
          </p:cNvSpPr>
          <p:nvPr/>
        </p:nvSpPr>
        <p:spPr bwMode="gray">
          <a:xfrm>
            <a:off x="5067056" y="5856135"/>
            <a:ext cx="396044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ea"/>
                <a:ea typeface="+mj-ea"/>
                <a:cs typeface="+mn-cs"/>
              </a:rPr>
              <a:t>会社名・部署名を入力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gray">
          <a:xfrm>
            <a:off x="206515" y="98629"/>
            <a:ext cx="4500500" cy="536215"/>
          </a:xfrm>
          <a:prstGeom prst="rect">
            <a:avLst/>
          </a:prstGeom>
          <a:solidFill>
            <a:srgbClr val="00B050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 anchorCtr="0"/>
          <a:lstStyle/>
          <a:p>
            <a:pPr>
              <a:spcBef>
                <a:spcPct val="20000"/>
              </a:spcBef>
            </a:pPr>
            <a:r>
              <a:rPr lang="ja-JP" altLang="en-US" sz="2400" dirty="0" smtClean="0">
                <a:solidFill>
                  <a:schemeClr val="accent5">
                    <a:lumMod val="50000"/>
                  </a:schemeClr>
                </a:solidFill>
                <a:ea typeface="HGP創英角ｺﾞｼｯｸUB" pitchFamily="50" charset="-128"/>
              </a:rPr>
              <a:t>宛先・提出先を入力</a:t>
            </a:r>
            <a:endParaRPr lang="ja-JP" altLang="ja-JP" sz="2400" dirty="0">
              <a:solidFill>
                <a:schemeClr val="accent5">
                  <a:lumMod val="50000"/>
                </a:schemeClr>
              </a:solidFill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776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-126395"/>
            <a:ext cx="626481" cy="634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69771" y="323655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latin typeface="+mj-ea"/>
                <a:ea typeface="+mj-ea"/>
              </a:rPr>
              <a:t>１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35127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69771" y="323655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latin typeface="+mj-ea"/>
                <a:ea typeface="+mj-ea"/>
              </a:rPr>
              <a:t>２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-126395"/>
            <a:ext cx="626481" cy="634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99593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109811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BF25-BF05-4566-86DD-1DBBB6C86AA6}" type="slidenum">
              <a:rPr lang="en-US" altLang="ja-JP" smtClean="0"/>
              <a:pPr/>
              <a:t>12</a:t>
            </a:fld>
            <a:endParaRPr lang="en-US" altLang="ja-JP"/>
          </a:p>
        </p:txBody>
      </p:sp>
      <p:grpSp>
        <p:nvGrpSpPr>
          <p:cNvPr id="3" name="グループ化 2"/>
          <p:cNvGrpSpPr/>
          <p:nvPr/>
        </p:nvGrpSpPr>
        <p:grpSpPr bwMode="gray">
          <a:xfrm>
            <a:off x="881590" y="544758"/>
            <a:ext cx="2016224" cy="1440160"/>
            <a:chOff x="511058" y="4149080"/>
            <a:chExt cx="2016224" cy="1440160"/>
          </a:xfrm>
        </p:grpSpPr>
        <p:sp>
          <p:nvSpPr>
            <p:cNvPr id="4" name="円/楕円 3"/>
            <p:cNvSpPr/>
            <p:nvPr/>
          </p:nvSpPr>
          <p:spPr bwMode="gray">
            <a:xfrm>
              <a:off x="511058" y="4725144"/>
              <a:ext cx="2016224" cy="86409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101600" h="101600" prst="artDeco"/>
              <a:contourClr>
                <a:srgbClr val="FFFFFF"/>
              </a:contourClr>
            </a:sp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/>
            <p:cNvSpPr txBox="1"/>
            <p:nvPr/>
          </p:nvSpPr>
          <p:spPr bwMode="gray">
            <a:xfrm>
              <a:off x="599481" y="4149080"/>
              <a:ext cx="183937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第</a:t>
              </a:r>
              <a:r>
                <a:rPr kumimoji="1" lang="ja-JP" altLang="en-US" sz="80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１</a:t>
              </a:r>
              <a:r>
                <a:rPr kumimoji="1" lang="ja-JP" altLang="en-US" sz="32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章</a:t>
              </a:r>
              <a:endParaRPr kumimoji="1" lang="ja-JP" altLang="en-US" sz="3200" b="1" i="0" u="none" strike="noStrike" kern="0" spc="50" normalizeH="0" baseline="0" noProof="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P創英角ｺﾞｼｯｸUB"/>
                <a:ea typeface="HGP創英角ｺﾞｼｯｸUB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 bwMode="gray">
          <a:xfrm>
            <a:off x="3469377" y="544758"/>
            <a:ext cx="2016224" cy="1440160"/>
            <a:chOff x="511058" y="4149080"/>
            <a:chExt cx="2016224" cy="1440160"/>
          </a:xfrm>
        </p:grpSpPr>
        <p:sp>
          <p:nvSpPr>
            <p:cNvPr id="7" name="円/楕円 6"/>
            <p:cNvSpPr/>
            <p:nvPr/>
          </p:nvSpPr>
          <p:spPr bwMode="gray">
            <a:xfrm>
              <a:off x="511058" y="4725144"/>
              <a:ext cx="2016224" cy="86409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101600" h="101600" prst="artDeco"/>
              <a:contourClr>
                <a:srgbClr val="FFFFFF"/>
              </a:contourClr>
            </a:sp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テキスト ボックス 7"/>
            <p:cNvSpPr txBox="1"/>
            <p:nvPr/>
          </p:nvSpPr>
          <p:spPr bwMode="gray">
            <a:xfrm>
              <a:off x="599481" y="4149080"/>
              <a:ext cx="183937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第</a:t>
              </a:r>
              <a:r>
                <a:rPr kumimoji="1" lang="ja-JP" altLang="en-US" sz="80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２</a:t>
              </a:r>
              <a:r>
                <a:rPr kumimoji="1" lang="ja-JP" altLang="en-US" sz="32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章</a:t>
              </a:r>
              <a:endParaRPr kumimoji="1" lang="ja-JP" altLang="en-US" sz="3200" b="1" i="0" u="none" strike="noStrike" kern="0" spc="50" normalizeH="0" baseline="0" noProof="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P創英角ｺﾞｼｯｸUB"/>
                <a:ea typeface="HGP創英角ｺﾞｼｯｸUB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 bwMode="gray">
          <a:xfrm>
            <a:off x="6057165" y="544758"/>
            <a:ext cx="2016224" cy="1440160"/>
            <a:chOff x="511058" y="4149080"/>
            <a:chExt cx="2016224" cy="1440160"/>
          </a:xfrm>
        </p:grpSpPr>
        <p:sp>
          <p:nvSpPr>
            <p:cNvPr id="10" name="円/楕円 9"/>
            <p:cNvSpPr/>
            <p:nvPr/>
          </p:nvSpPr>
          <p:spPr bwMode="gray">
            <a:xfrm>
              <a:off x="511058" y="4725144"/>
              <a:ext cx="2016224" cy="86409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101600" h="101600" prst="artDeco"/>
              <a:contourClr>
                <a:srgbClr val="FFFFFF"/>
              </a:contourClr>
            </a:sp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/>
            <p:cNvSpPr txBox="1"/>
            <p:nvPr/>
          </p:nvSpPr>
          <p:spPr bwMode="gray">
            <a:xfrm>
              <a:off x="599481" y="4149080"/>
              <a:ext cx="183937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第</a:t>
              </a:r>
              <a:r>
                <a:rPr kumimoji="1" lang="ja-JP" altLang="en-US" sz="80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３</a:t>
              </a:r>
              <a:r>
                <a:rPr kumimoji="1" lang="ja-JP" altLang="en-US" sz="32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章</a:t>
              </a:r>
              <a:endParaRPr kumimoji="1" lang="ja-JP" altLang="en-US" sz="3200" b="1" i="0" u="none" strike="noStrike" kern="0" spc="50" normalizeH="0" baseline="0" noProof="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P創英角ｺﾞｼｯｸUB"/>
                <a:ea typeface="HGP創英角ｺﾞｼｯｸUB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 bwMode="gray">
          <a:xfrm>
            <a:off x="927227" y="2213865"/>
            <a:ext cx="2016224" cy="1440160"/>
            <a:chOff x="511058" y="4149080"/>
            <a:chExt cx="2016224" cy="1440160"/>
          </a:xfrm>
        </p:grpSpPr>
        <p:sp>
          <p:nvSpPr>
            <p:cNvPr id="13" name="円/楕円 12"/>
            <p:cNvSpPr/>
            <p:nvPr/>
          </p:nvSpPr>
          <p:spPr bwMode="gray">
            <a:xfrm>
              <a:off x="511058" y="4725144"/>
              <a:ext cx="2016224" cy="86409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101600" h="101600" prst="artDeco"/>
              <a:contourClr>
                <a:srgbClr val="FFFFFF"/>
              </a:contourClr>
            </a:sp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 bwMode="gray">
            <a:xfrm>
              <a:off x="599481" y="4149080"/>
              <a:ext cx="183937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第</a:t>
              </a:r>
              <a:r>
                <a:rPr kumimoji="1" lang="ja-JP" altLang="en-US" sz="80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４</a:t>
              </a:r>
              <a:r>
                <a:rPr kumimoji="1" lang="ja-JP" altLang="en-US" sz="32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章</a:t>
              </a:r>
              <a:endParaRPr kumimoji="1" lang="ja-JP" altLang="en-US" sz="3200" b="1" i="0" u="none" strike="noStrike" kern="0" spc="50" normalizeH="0" baseline="0" noProof="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P創英角ｺﾞｼｯｸUB"/>
                <a:ea typeface="HGP創英角ｺﾞｼｯｸUB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 bwMode="gray">
          <a:xfrm>
            <a:off x="3515014" y="2213865"/>
            <a:ext cx="2016224" cy="1440160"/>
            <a:chOff x="511058" y="4149080"/>
            <a:chExt cx="2016224" cy="1440160"/>
          </a:xfrm>
        </p:grpSpPr>
        <p:sp>
          <p:nvSpPr>
            <p:cNvPr id="16" name="円/楕円 15"/>
            <p:cNvSpPr/>
            <p:nvPr/>
          </p:nvSpPr>
          <p:spPr bwMode="gray">
            <a:xfrm>
              <a:off x="511058" y="4725144"/>
              <a:ext cx="2016224" cy="86409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101600" h="101600" prst="artDeco"/>
              <a:contourClr>
                <a:srgbClr val="FFFFFF"/>
              </a:contourClr>
            </a:sp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 bwMode="gray">
            <a:xfrm>
              <a:off x="599481" y="4149080"/>
              <a:ext cx="183937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第</a:t>
              </a:r>
              <a:r>
                <a:rPr kumimoji="1" lang="ja-JP" altLang="en-US" sz="80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５</a:t>
              </a:r>
              <a:r>
                <a:rPr kumimoji="1" lang="ja-JP" altLang="en-US" sz="32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章</a:t>
              </a:r>
              <a:endParaRPr kumimoji="1" lang="ja-JP" altLang="en-US" sz="3200" b="1" i="0" u="none" strike="noStrike" kern="0" spc="50" normalizeH="0" baseline="0" noProof="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P創英角ｺﾞｼｯｸUB"/>
                <a:ea typeface="HGP創英角ｺﾞｼｯｸUB"/>
              </a:endParaRPr>
            </a:p>
          </p:txBody>
        </p:sp>
      </p:grpSp>
      <p:grpSp>
        <p:nvGrpSpPr>
          <p:cNvPr id="18" name="グループ化 17"/>
          <p:cNvGrpSpPr/>
          <p:nvPr/>
        </p:nvGrpSpPr>
        <p:grpSpPr bwMode="gray">
          <a:xfrm>
            <a:off x="6102802" y="2213865"/>
            <a:ext cx="2016224" cy="1440160"/>
            <a:chOff x="511058" y="4149080"/>
            <a:chExt cx="2016224" cy="1440160"/>
          </a:xfrm>
        </p:grpSpPr>
        <p:sp>
          <p:nvSpPr>
            <p:cNvPr id="19" name="円/楕円 18"/>
            <p:cNvSpPr/>
            <p:nvPr/>
          </p:nvSpPr>
          <p:spPr bwMode="gray">
            <a:xfrm>
              <a:off x="511058" y="4725144"/>
              <a:ext cx="2016224" cy="86409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101600" h="101600" prst="artDeco"/>
              <a:contourClr>
                <a:srgbClr val="FFFFFF"/>
              </a:contourClr>
            </a:sp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テキスト ボックス 19"/>
            <p:cNvSpPr txBox="1"/>
            <p:nvPr/>
          </p:nvSpPr>
          <p:spPr bwMode="gray">
            <a:xfrm>
              <a:off x="599481" y="4149080"/>
              <a:ext cx="183937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第</a:t>
              </a:r>
              <a:r>
                <a:rPr kumimoji="1" lang="ja-JP" altLang="en-US" sz="80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６</a:t>
              </a:r>
              <a:r>
                <a:rPr kumimoji="1" lang="ja-JP" altLang="en-US" sz="32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章</a:t>
              </a:r>
              <a:endParaRPr kumimoji="1" lang="ja-JP" altLang="en-US" sz="3200" b="1" i="0" u="none" strike="noStrike" kern="0" spc="50" normalizeH="0" baseline="0" noProof="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P創英角ｺﾞｼｯｸUB"/>
                <a:ea typeface="HGP創英角ｺﾞｼｯｸUB"/>
              </a:endParaRPr>
            </a:p>
          </p:txBody>
        </p:sp>
      </p:grp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55589" y="4118594"/>
            <a:ext cx="652001" cy="6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448463" y="4131521"/>
            <a:ext cx="628213" cy="634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317549" y="4131521"/>
            <a:ext cx="626481" cy="634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184903" y="4131521"/>
            <a:ext cx="628213" cy="634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053989" y="4131521"/>
            <a:ext cx="626481" cy="634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921344" y="4131521"/>
            <a:ext cx="628213" cy="634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2258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r>
              <a:rPr kumimoji="1" lang="ja-JP" altLang="en-US" dirty="0" smtClean="0"/>
              <a:t>第１章</a:t>
            </a:r>
          </a:p>
          <a:p>
            <a:r>
              <a:rPr lang="ja-JP" altLang="en-US" dirty="0" smtClean="0"/>
              <a:t>第２章</a:t>
            </a:r>
          </a:p>
          <a:p>
            <a:r>
              <a:rPr kumimoji="1" lang="ja-JP" altLang="en-US" dirty="0" smtClean="0"/>
              <a:t>第３章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 bwMode="gray">
          <a:xfrm>
            <a:off x="2726795" y="2123855"/>
            <a:ext cx="5850650" cy="720080"/>
          </a:xfrm>
        </p:spPr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864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 bwMode="gray">
          <a:xfrm>
            <a:off x="2591780" y="3969060"/>
            <a:ext cx="5792180" cy="1665185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 smtClean="0"/>
              <a:t>２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 bwMode="gray"/>
        <p:txBody>
          <a:bodyPr/>
          <a:lstStyle/>
          <a:p>
            <a:endParaRPr kumimoji="1" lang="ja-JP" altLang="en-US"/>
          </a:p>
        </p:txBody>
      </p:sp>
      <p:grpSp>
        <p:nvGrpSpPr>
          <p:cNvPr id="4" name="グループ化 3"/>
          <p:cNvGrpSpPr/>
          <p:nvPr/>
        </p:nvGrpSpPr>
        <p:grpSpPr bwMode="gray">
          <a:xfrm>
            <a:off x="296525" y="458670"/>
            <a:ext cx="2016224" cy="1440160"/>
            <a:chOff x="511058" y="4149080"/>
            <a:chExt cx="2016224" cy="1440160"/>
          </a:xfrm>
        </p:grpSpPr>
        <p:sp>
          <p:nvSpPr>
            <p:cNvPr id="5" name="円/楕円 4"/>
            <p:cNvSpPr/>
            <p:nvPr/>
          </p:nvSpPr>
          <p:spPr bwMode="gray">
            <a:xfrm>
              <a:off x="511058" y="4725144"/>
              <a:ext cx="2016224" cy="86409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101600" h="101600" prst="artDeco"/>
              <a:contourClr>
                <a:srgbClr val="FFFFFF"/>
              </a:contourClr>
            </a:sp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/>
            <p:cNvSpPr txBox="1"/>
            <p:nvPr/>
          </p:nvSpPr>
          <p:spPr bwMode="gray">
            <a:xfrm>
              <a:off x="599481" y="4149080"/>
              <a:ext cx="183937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第</a:t>
              </a:r>
              <a:r>
                <a:rPr kumimoji="1" lang="ja-JP" altLang="en-US" sz="80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１</a:t>
              </a:r>
              <a:r>
                <a:rPr kumimoji="1" lang="ja-JP" altLang="en-US" sz="32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章</a:t>
              </a:r>
              <a:endParaRPr kumimoji="1" lang="ja-JP" altLang="en-US" sz="3200" b="1" i="0" u="none" strike="noStrike" kern="0" spc="50" normalizeH="0" baseline="0" noProof="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P創英角ｺﾞｼｯｸUB"/>
                <a:ea typeface="HGP創英角ｺﾞｼｯｸUB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997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3</a:t>
            </a:fld>
            <a:endParaRPr lang="en-US" altLang="ja-JP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-126395"/>
            <a:ext cx="652001" cy="6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369771" y="323655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latin typeface="+mj-ea"/>
                <a:ea typeface="+mj-ea"/>
              </a:rPr>
              <a:t>１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87931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B8B1B5A-AED4-4B02-972C-FB31AC0AAB37}" type="slidenum">
              <a:rPr lang="en-US" altLang="ja-JP" smtClean="0"/>
              <a:pPr/>
              <a:t>4</a:t>
            </a:fld>
            <a:endParaRPr lang="en-US" altLang="ja-JP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51520" y="-126395"/>
            <a:ext cx="652001" cy="66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 bwMode="gray">
          <a:xfrm>
            <a:off x="369771" y="323655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latin typeface="+mj-ea"/>
                <a:ea typeface="+mj-ea"/>
              </a:rPr>
              <a:t>２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72676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 bwMode="gray">
          <a:xfrm>
            <a:off x="2591780" y="3969060"/>
            <a:ext cx="5792180" cy="1665185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 smtClean="0"/>
              <a:t>２</a:t>
            </a:r>
            <a:endParaRPr lang="ja-JP" altLang="en-US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 bwMode="gray"/>
        <p:txBody>
          <a:bodyPr/>
          <a:lstStyle/>
          <a:p>
            <a:endParaRPr kumimoji="1" lang="ja-JP" altLang="en-US"/>
          </a:p>
        </p:txBody>
      </p:sp>
      <p:grpSp>
        <p:nvGrpSpPr>
          <p:cNvPr id="4" name="グループ化 3"/>
          <p:cNvGrpSpPr/>
          <p:nvPr/>
        </p:nvGrpSpPr>
        <p:grpSpPr bwMode="gray">
          <a:xfrm>
            <a:off x="296525" y="458670"/>
            <a:ext cx="2016224" cy="1440160"/>
            <a:chOff x="511058" y="4149080"/>
            <a:chExt cx="2016224" cy="1440160"/>
          </a:xfrm>
        </p:grpSpPr>
        <p:sp>
          <p:nvSpPr>
            <p:cNvPr id="5" name="円/楕円 4"/>
            <p:cNvSpPr/>
            <p:nvPr/>
          </p:nvSpPr>
          <p:spPr bwMode="gray">
            <a:xfrm>
              <a:off x="511058" y="4725144"/>
              <a:ext cx="2016224" cy="86409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101600" h="101600" prst="artDeco"/>
              <a:contourClr>
                <a:srgbClr val="FFFFFF"/>
              </a:contourClr>
            </a:sp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/>
            <p:cNvSpPr txBox="1"/>
            <p:nvPr/>
          </p:nvSpPr>
          <p:spPr bwMode="gray">
            <a:xfrm>
              <a:off x="599481" y="4149080"/>
              <a:ext cx="183937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第</a:t>
              </a:r>
              <a:r>
                <a:rPr kumimoji="1" lang="ja-JP" altLang="en-US" sz="80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２</a:t>
              </a:r>
              <a:r>
                <a:rPr kumimoji="1" lang="ja-JP" altLang="en-US" sz="32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章</a:t>
              </a:r>
              <a:endParaRPr kumimoji="1" lang="ja-JP" altLang="en-US" sz="3200" b="1" i="0" u="none" strike="noStrike" kern="0" spc="50" normalizeH="0" baseline="0" noProof="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P創英角ｺﾞｼｯｸUB"/>
                <a:ea typeface="HGP創英角ｺﾞｼｯｸUB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838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51520" y="-126395"/>
            <a:ext cx="628213" cy="634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B8B1B5A-AED4-4B02-972C-FB31AC0AAB37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 bwMode="gray">
          <a:xfrm>
            <a:off x="369771" y="323655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latin typeface="+mj-ea"/>
                <a:ea typeface="+mj-ea"/>
              </a:rPr>
              <a:t>１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46576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B8B1B5A-AED4-4B02-972C-FB31AC0AAB37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 bwMode="gray">
          <a:xfrm>
            <a:off x="369771" y="323655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latin typeface="+mj-ea"/>
                <a:ea typeface="+mj-ea"/>
              </a:rPr>
              <a:t>２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-126395"/>
            <a:ext cx="628213" cy="634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5397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 bwMode="gray">
          <a:xfrm>
            <a:off x="2591780" y="3969060"/>
            <a:ext cx="5792180" cy="1665185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 smtClean="0"/>
              <a:t>２</a:t>
            </a:r>
            <a:endParaRPr lang="ja-JP" altLang="en-US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 bwMode="gray"/>
        <p:txBody>
          <a:bodyPr/>
          <a:lstStyle/>
          <a:p>
            <a:endParaRPr kumimoji="1" lang="ja-JP" altLang="en-US"/>
          </a:p>
        </p:txBody>
      </p:sp>
      <p:grpSp>
        <p:nvGrpSpPr>
          <p:cNvPr id="4" name="グループ化 3"/>
          <p:cNvGrpSpPr/>
          <p:nvPr/>
        </p:nvGrpSpPr>
        <p:grpSpPr bwMode="gray">
          <a:xfrm>
            <a:off x="296525" y="458670"/>
            <a:ext cx="2016224" cy="1440160"/>
            <a:chOff x="511058" y="4149080"/>
            <a:chExt cx="2016224" cy="1440160"/>
          </a:xfrm>
        </p:grpSpPr>
        <p:sp>
          <p:nvSpPr>
            <p:cNvPr id="5" name="円/楕円 4"/>
            <p:cNvSpPr/>
            <p:nvPr/>
          </p:nvSpPr>
          <p:spPr bwMode="gray">
            <a:xfrm>
              <a:off x="511058" y="4725144"/>
              <a:ext cx="2016224" cy="86409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101600" h="101600" prst="artDeco"/>
              <a:contourClr>
                <a:srgbClr val="FFFFFF"/>
              </a:contourClr>
            </a:sp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/>
            <p:cNvSpPr txBox="1"/>
            <p:nvPr/>
          </p:nvSpPr>
          <p:spPr bwMode="gray">
            <a:xfrm>
              <a:off x="599481" y="4149080"/>
              <a:ext cx="183937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第</a:t>
              </a:r>
              <a:r>
                <a:rPr kumimoji="1" lang="ja-JP" altLang="en-US" sz="80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３</a:t>
              </a:r>
              <a:r>
                <a:rPr kumimoji="1" lang="ja-JP" altLang="en-US" sz="3200" b="1" i="0" u="none" strike="noStrike" kern="0" spc="50" normalizeH="0" baseline="0" noProof="0" dirty="0" smtClean="0">
                  <a:ln w="11430"/>
                  <a:solidFill>
                    <a:schemeClr val="tx2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章</a:t>
              </a:r>
              <a:endParaRPr kumimoji="1" lang="ja-JP" altLang="en-US" sz="3200" b="1" i="0" u="none" strike="noStrike" kern="0" spc="50" normalizeH="0" baseline="0" noProof="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P創英角ｺﾞｼｯｸUB"/>
                <a:ea typeface="HGP創英角ｺﾞｼｯｸUB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15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</TotalTime>
  <Words>59</Words>
  <Application>Microsoft Office PowerPoint</Application>
  <PresentationFormat>画面に合わせる (4:3)</PresentationFormat>
  <Paragraphs>49</Paragraphs>
  <Slides>13</Slides>
  <Notes>13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13</vt:i4>
      </vt:variant>
    </vt:vector>
  </HeadingPairs>
  <TitlesOfParts>
    <vt:vector size="15" baseType="lpstr">
      <vt:lpstr>標準デザイン</vt:lpstr>
      <vt:lpstr>デザインの設定</vt:lpstr>
      <vt:lpstr>PowerPoint プレゼンテーション</vt:lpstr>
      <vt:lpstr>目次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  <vt:lpstr>PowerPoint プレゼンテーション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住中　光夫</dc:creator>
  <cp:lastModifiedBy>sachie-e</cp:lastModifiedBy>
  <cp:revision>86</cp:revision>
  <dcterms:created xsi:type="dcterms:W3CDTF">2004-08-19T09:46:55Z</dcterms:created>
  <dcterms:modified xsi:type="dcterms:W3CDTF">2011-12-14T16:32:20Z</dcterms:modified>
</cp:coreProperties>
</file>