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  <p:sldMasterId id="2147483661" r:id="rId2"/>
  </p:sldMasterIdLst>
  <p:notesMasterIdLst>
    <p:notesMasterId r:id="rId15"/>
  </p:notesMasterIdLst>
  <p:sldIdLst>
    <p:sldId id="379" r:id="rId3"/>
    <p:sldId id="380" r:id="rId4"/>
    <p:sldId id="383" r:id="rId5"/>
    <p:sldId id="382" r:id="rId6"/>
    <p:sldId id="386" r:id="rId7"/>
    <p:sldId id="394" r:id="rId8"/>
    <p:sldId id="387" r:id="rId9"/>
    <p:sldId id="388" r:id="rId10"/>
    <p:sldId id="395" r:id="rId11"/>
    <p:sldId id="389" r:id="rId12"/>
    <p:sldId id="390" r:id="rId13"/>
    <p:sldId id="391" r:id="rId14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9900"/>
    <a:srgbClr val="FFFF99"/>
    <a:srgbClr val="008000"/>
    <a:srgbClr val="FFFFCC"/>
    <a:srgbClr val="FF00FF"/>
    <a:srgbClr val="FF9999"/>
    <a:srgbClr val="FFFF00"/>
    <a:srgbClr val="FFFF6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0" autoAdjust="0"/>
    <p:restoredTop sz="94660"/>
  </p:normalViewPr>
  <p:slideViewPr>
    <p:cSldViewPr>
      <p:cViewPr varScale="1">
        <p:scale>
          <a:sx n="93" d="100"/>
          <a:sy n="93" d="100"/>
        </p:scale>
        <p:origin x="-9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7747B4-D785-4B72-9319-818C035FB35A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0D0E96-83E7-4302-929B-03676CD261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530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83120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7756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14229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6153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80224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44152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51672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57191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74982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01964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35152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4395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/>
          <p:cNvGrpSpPr/>
          <p:nvPr userDrawn="1"/>
        </p:nvGrpSpPr>
        <p:grpSpPr>
          <a:xfrm>
            <a:off x="849960" y="1017535"/>
            <a:ext cx="7740862" cy="4759619"/>
            <a:chOff x="849960" y="1017535"/>
            <a:chExt cx="7740862" cy="4759619"/>
          </a:xfrm>
        </p:grpSpPr>
        <p:pic>
          <p:nvPicPr>
            <p:cNvPr id="2" name="図 1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2340581" y="-473086"/>
              <a:ext cx="4759619" cy="7740862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pic>
        <p:pic>
          <p:nvPicPr>
            <p:cNvPr id="3" name="図 2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4330" y="1257624"/>
              <a:ext cx="7092121" cy="3746551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sp>
        <p:nvSpPr>
          <p:cNvPr id="42" name="タイトル プレースホルダー 1"/>
          <p:cNvSpPr>
            <a:spLocks noGrp="1"/>
          </p:cNvSpPr>
          <p:nvPr userDrawn="1">
            <p:ph type="title"/>
          </p:nvPr>
        </p:nvSpPr>
        <p:spPr bwMode="gray">
          <a:xfrm>
            <a:off x="1319171" y="1856878"/>
            <a:ext cx="6570730" cy="6750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vert="horz" lIns="91440" tIns="45720" rIns="91440" bIns="45720" rtlCol="0" anchor="ctr">
            <a:noAutofit/>
          </a:bodyPr>
          <a:lstStyle>
            <a:lvl1pPr algn="dist">
              <a:defRPr sz="4000" b="0" cap="none" spc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075" name="Rectangle 3"/>
          <p:cNvSpPr>
            <a:spLocks noGrp="1" noChangeArrowheads="1"/>
          </p:cNvSpPr>
          <p:nvPr userDrawn="1">
            <p:ph type="subTitle" idx="1"/>
          </p:nvPr>
        </p:nvSpPr>
        <p:spPr bwMode="gray">
          <a:xfrm>
            <a:off x="4720390" y="3789040"/>
            <a:ext cx="2675393" cy="750269"/>
          </a:xfrm>
          <a:noFill/>
        </p:spPr>
        <p:txBody>
          <a:bodyPr/>
          <a:lstStyle>
            <a:lvl1pPr marL="0" indent="0" algn="l">
              <a:buFontTx/>
              <a:buNone/>
              <a:defRPr sz="2000">
                <a:solidFill>
                  <a:schemeClr val="bg2">
                    <a:lumMod val="2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/>
              <a:t>マスタ サブタイトルの書式設定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9DF20F-63F4-43FA-8842-0A34825EBD3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A1E0E5-6107-456B-8F30-B554D60E15C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48450" y="100013"/>
            <a:ext cx="2057400" cy="5694362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76250" y="100013"/>
            <a:ext cx="6019800" cy="5694362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258B00-CB1C-4F33-BDE3-4C3402E7625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8281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07313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0528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05396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70388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61301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4916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次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/>
          <p:cNvGrpSpPr/>
          <p:nvPr userDrawn="1"/>
        </p:nvGrpSpPr>
        <p:grpSpPr>
          <a:xfrm>
            <a:off x="1117193" y="1253697"/>
            <a:ext cx="6909614" cy="3956696"/>
            <a:chOff x="860432" y="1253697"/>
            <a:chExt cx="7740862" cy="3956696"/>
          </a:xfrm>
        </p:grpSpPr>
        <p:pic>
          <p:nvPicPr>
            <p:cNvPr id="9" name="図 8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2752515" y="-638386"/>
              <a:ext cx="3956696" cy="7740862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pic>
        <p:pic>
          <p:nvPicPr>
            <p:cNvPr id="11" name="図 10"/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5810" b="76212"/>
            <a:stretch/>
          </p:blipFill>
          <p:spPr>
            <a:xfrm>
              <a:off x="2546775" y="1538790"/>
              <a:ext cx="3916169" cy="1017979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sp>
        <p:nvSpPr>
          <p:cNvPr id="3" name="テキスト プレースホルダ 2"/>
          <p:cNvSpPr>
            <a:spLocks noGrp="1"/>
          </p:cNvSpPr>
          <p:nvPr userDrawn="1">
            <p:ph type="body" idx="1"/>
          </p:nvPr>
        </p:nvSpPr>
        <p:spPr bwMode="gray">
          <a:xfrm>
            <a:off x="3193541" y="3123368"/>
            <a:ext cx="3074641" cy="1606122"/>
          </a:xfrm>
          <a:noFill/>
        </p:spPr>
        <p:txBody>
          <a:bodyPr anchor="ctr" anchorCtr="0"/>
          <a:lstStyle>
            <a:lvl1pPr marL="0" indent="0">
              <a:lnSpc>
                <a:spcPct val="150000"/>
              </a:lnSpc>
              <a:buNone/>
              <a:defRPr sz="1800">
                <a:solidFill>
                  <a:schemeClr val="bg2">
                    <a:lumMod val="25000"/>
                  </a:schemeClr>
                </a:solidFill>
                <a:latin typeface="+mj-ea"/>
                <a:ea typeface="+mj-ea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</p:txBody>
      </p:sp>
      <p:sp>
        <p:nvSpPr>
          <p:cNvPr id="35" name="タイトル 1"/>
          <p:cNvSpPr>
            <a:spLocks noGrp="1"/>
          </p:cNvSpPr>
          <p:nvPr userDrawn="1">
            <p:ph type="ctrTitle"/>
          </p:nvPr>
        </p:nvSpPr>
        <p:spPr bwMode="gray">
          <a:xfrm>
            <a:off x="2951820" y="1763815"/>
            <a:ext cx="3226492" cy="585065"/>
          </a:xfrm>
          <a:noFill/>
        </p:spPr>
        <p:txBody>
          <a:bodyPr/>
          <a:lstStyle>
            <a:lvl1pPr>
              <a:defRPr sz="3200" u="sng">
                <a:solidFill>
                  <a:schemeClr val="accent6">
                    <a:lumMod val="50000"/>
                  </a:schemeClr>
                </a:solidFill>
                <a:effectLst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92458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22397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35492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4983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 userDrawn="1"/>
        </p:nvGrpSpPr>
        <p:grpSpPr>
          <a:xfrm>
            <a:off x="296525" y="1017534"/>
            <a:ext cx="8550950" cy="4759619"/>
            <a:chOff x="386535" y="1017534"/>
            <a:chExt cx="8550950" cy="4759619"/>
          </a:xfrm>
        </p:grpSpPr>
        <p:pic>
          <p:nvPicPr>
            <p:cNvPr id="8" name="図 7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2282200" y="-878131"/>
              <a:ext cx="4759619" cy="8550950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</p:pic>
        <p:pic>
          <p:nvPicPr>
            <p:cNvPr id="9" name="図 8"/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8689"/>
            <a:stretch/>
          </p:blipFill>
          <p:spPr>
            <a:xfrm>
              <a:off x="521550" y="1257625"/>
              <a:ext cx="8280919" cy="1547720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sp>
        <p:nvSpPr>
          <p:cNvPr id="35" name="タイトル 1"/>
          <p:cNvSpPr>
            <a:spLocks noGrp="1"/>
          </p:cNvSpPr>
          <p:nvPr userDrawn="1">
            <p:ph type="ctrTitle"/>
          </p:nvPr>
        </p:nvSpPr>
        <p:spPr bwMode="gray">
          <a:xfrm>
            <a:off x="611560" y="1718810"/>
            <a:ext cx="8023829" cy="573578"/>
          </a:xfrm>
          <a:noFill/>
        </p:spPr>
        <p:txBody>
          <a:bodyPr/>
          <a:lstStyle>
            <a:lvl1pPr algn="dist">
              <a:defRPr sz="3600">
                <a:solidFill>
                  <a:schemeClr val="accent6">
                    <a:lumMod val="50000"/>
                  </a:schemeClr>
                </a:solidFill>
                <a:effectLst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 userDrawn="1">
            <p:ph type="body" idx="1"/>
          </p:nvPr>
        </p:nvSpPr>
        <p:spPr bwMode="gray">
          <a:xfrm>
            <a:off x="1810924" y="3361492"/>
            <a:ext cx="5792180" cy="1980220"/>
          </a:xfrm>
          <a:noFill/>
        </p:spPr>
        <p:txBody>
          <a:bodyPr anchor="ctr" anchorCtr="0"/>
          <a:lstStyle>
            <a:lvl1pPr marL="0" indent="0">
              <a:lnSpc>
                <a:spcPct val="150000"/>
              </a:lnSpc>
              <a:buNone/>
              <a:defRPr sz="200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42168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80"/>
          <a:stretch/>
        </p:blipFill>
        <p:spPr>
          <a:xfrm rot="16200000">
            <a:off x="4177917" y="-3152692"/>
            <a:ext cx="788167" cy="738082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120381" y="563424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118414" y="621931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4369478" y="6660740"/>
            <a:ext cx="405045" cy="233645"/>
          </a:xfrm>
        </p:spPr>
        <p:txBody>
          <a:bodyPr/>
          <a:lstStyle>
            <a:lvl1pPr algn="ctr">
              <a:defRPr sz="1100" b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AB8B1B5A-AED4-4B02-972C-FB31AC0AAB37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32" name="タイトル 1"/>
          <p:cNvSpPr>
            <a:spLocks noGrp="1"/>
          </p:cNvSpPr>
          <p:nvPr>
            <p:ph type="title"/>
          </p:nvPr>
        </p:nvSpPr>
        <p:spPr bwMode="gray">
          <a:xfrm>
            <a:off x="1151620" y="256147"/>
            <a:ext cx="6840760" cy="503675"/>
          </a:xfrm>
          <a:noFill/>
        </p:spPr>
        <p:txBody>
          <a:bodyPr/>
          <a:lstStyle>
            <a:lvl1pPr algn="dist">
              <a:defRPr sz="3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2" name="正方形/長方形 1"/>
          <p:cNvSpPr/>
          <p:nvPr userDrawn="1"/>
        </p:nvSpPr>
        <p:spPr>
          <a:xfrm>
            <a:off x="242583" y="1036215"/>
            <a:ext cx="8685965" cy="562562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DFC717-0FC1-436C-A5F6-F7FDCCA260A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76250" y="12684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67250" y="12684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A6C04-AD07-4F08-99B3-2CFFF384F91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6B27A-AE1D-454D-A149-033D9D51C71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A6BF25-BF05-4566-86DD-1DBBB6C86AA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30AB5-ED7C-4D78-96CC-038A51249F1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22288" y="100013"/>
            <a:ext cx="7785100" cy="719137"/>
          </a:xfrm>
          <a:prstGeom prst="rect">
            <a:avLst/>
          </a:prstGeom>
          <a:solidFill>
            <a:schemeClr val="bg1">
              <a:alpha val="58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6250" y="1268413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72450" y="6534150"/>
            <a:ext cx="97155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B55041-5462-4058-B6A7-E181361CF64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0" r:id="rId3"/>
    <p:sldLayoutId id="2147483654" r:id="rId4"/>
    <p:sldLayoutId id="2147483650" r:id="rId5"/>
    <p:sldLayoutId id="2147483652" r:id="rId6"/>
    <p:sldLayoutId id="2147483653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3172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メモ 3"/>
          <p:cNvSpPr/>
          <p:nvPr/>
        </p:nvSpPr>
        <p:spPr>
          <a:xfrm rot="21391117">
            <a:off x="3587963" y="3033526"/>
            <a:ext cx="4188136" cy="1809540"/>
          </a:xfrm>
          <a:prstGeom prst="foldedCorner">
            <a:avLst/>
          </a:prstGeom>
          <a:solidFill>
            <a:schemeClr val="bg1"/>
          </a:solidFill>
          <a:ln w="9525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 rot="21355899">
            <a:off x="3845080" y="3585087"/>
            <a:ext cx="3656386" cy="750269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007517" y="6079649"/>
            <a:ext cx="26599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発表者名</a:t>
            </a:r>
            <a:endParaRPr kumimoji="1" lang="ja-JP" altLang="en-US" sz="2800" dirty="0">
              <a:solidFill>
                <a:schemeClr val="accent2">
                  <a:lumMod val="7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961" y="2706640"/>
            <a:ext cx="492139" cy="598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676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9</a:t>
            </a:fld>
            <a:endParaRPr lang="en-US" altLang="ja-JP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8465" y="0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その</a:t>
            </a:r>
            <a:r>
              <a:rPr kumimoji="1" lang="ja-JP" altLang="en-US" sz="2400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３</a:t>
            </a:r>
            <a:endParaRPr kumimoji="1" lang="ja-JP" altLang="en-US" sz="2400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04942" y="368660"/>
            <a:ext cx="415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１</a:t>
            </a:r>
            <a:endParaRPr kumimoji="1" lang="ja-JP" altLang="en-US" sz="2400" dirty="0">
              <a:solidFill>
                <a:schemeClr val="accent2">
                  <a:lumMod val="7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80765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10</a:t>
            </a:fld>
            <a:endParaRPr lang="en-US" altLang="ja-JP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8465" y="0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その</a:t>
            </a:r>
            <a:r>
              <a:rPr kumimoji="1" lang="ja-JP" altLang="en-US" sz="2400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３</a:t>
            </a:r>
            <a:endParaRPr kumimoji="1" lang="ja-JP" altLang="en-US" sz="2400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04942" y="368660"/>
            <a:ext cx="415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２</a:t>
            </a:r>
            <a:endParaRPr kumimoji="1" lang="ja-JP" altLang="en-US" sz="2400" dirty="0">
              <a:solidFill>
                <a:schemeClr val="accent2">
                  <a:lumMod val="7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80411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11</a:t>
            </a:fld>
            <a:endParaRPr lang="en-US" altLang="ja-JP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dirty="0" smtClean="0"/>
              <a:t>ま　と　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6593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メモ 3"/>
          <p:cNvSpPr/>
          <p:nvPr/>
        </p:nvSpPr>
        <p:spPr>
          <a:xfrm>
            <a:off x="2179545" y="2708920"/>
            <a:ext cx="4815536" cy="2295255"/>
          </a:xfrm>
          <a:prstGeom prst="foldedCorner">
            <a:avLst/>
          </a:prstGeom>
          <a:solidFill>
            <a:schemeClr val="bg1"/>
          </a:solidFill>
          <a:ln w="9525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>
          <a:xfrm>
            <a:off x="2411760" y="3091462"/>
            <a:ext cx="4320480" cy="1935215"/>
          </a:xfrm>
        </p:spPr>
        <p:txBody>
          <a:bodyPr/>
          <a:lstStyle/>
          <a:p>
            <a:r>
              <a:rPr kumimoji="1" lang="ja-JP" altLang="en-US" dirty="0" smtClean="0">
                <a:solidFill>
                  <a:schemeClr val="accent6">
                    <a:lumMod val="50000"/>
                  </a:schemeClr>
                </a:solidFill>
              </a:rPr>
              <a:t>その１　</a:t>
            </a:r>
          </a:p>
          <a:p>
            <a:r>
              <a:rPr lang="ja-JP" altLang="en-US" dirty="0" smtClean="0">
                <a:solidFill>
                  <a:schemeClr val="accent6">
                    <a:lumMod val="50000"/>
                  </a:schemeClr>
                </a:solidFill>
              </a:rPr>
              <a:t>その２</a:t>
            </a:r>
          </a:p>
          <a:p>
            <a:r>
              <a:rPr kumimoji="1" lang="ja-JP" altLang="en-US" dirty="0" smtClean="0">
                <a:solidFill>
                  <a:schemeClr val="accent6">
                    <a:lumMod val="50000"/>
                  </a:schemeClr>
                </a:solidFill>
              </a:rPr>
              <a:t>その３　</a:t>
            </a:r>
            <a:endParaRPr kumimoji="1" lang="ja-JP" alt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タイトル 2"/>
          <p:cNvSpPr txBox="1">
            <a:spLocks/>
          </p:cNvSpPr>
          <p:nvPr/>
        </p:nvSpPr>
        <p:spPr bwMode="gray">
          <a:xfrm>
            <a:off x="3103605" y="1718810"/>
            <a:ext cx="2475275" cy="585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kumimoji="1" sz="3200" u="sng">
                <a:solidFill>
                  <a:schemeClr val="accent6">
                    <a:lumMod val="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FF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FF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FF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FF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FF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FF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FF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FF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r>
              <a:rPr lang="ja-JP" altLang="en-US" u="none" dirty="0" smtClean="0"/>
              <a:t>ご案内</a:t>
            </a:r>
            <a:endParaRPr lang="ja-JP" altLang="en-US" u="none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244" y="2613915"/>
            <a:ext cx="492139" cy="598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297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メモ 5"/>
          <p:cNvSpPr/>
          <p:nvPr/>
        </p:nvSpPr>
        <p:spPr>
          <a:xfrm>
            <a:off x="1421650" y="3113965"/>
            <a:ext cx="6525725" cy="2250250"/>
          </a:xfrm>
          <a:prstGeom prst="foldedCorner">
            <a:avLst/>
          </a:prstGeom>
          <a:solidFill>
            <a:schemeClr val="bg1"/>
          </a:solidFill>
          <a:ln w="9525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>
          <a:xfrm>
            <a:off x="1806592" y="3248980"/>
            <a:ext cx="5792180" cy="1980220"/>
          </a:xfrm>
        </p:spPr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443" y="2814930"/>
            <a:ext cx="492139" cy="598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図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04" t="12370" r="7187" b="72421"/>
          <a:stretch/>
        </p:blipFill>
        <p:spPr>
          <a:xfrm>
            <a:off x="949097" y="1650654"/>
            <a:ext cx="7268308" cy="78823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タイトル 2"/>
          <p:cNvSpPr txBox="1">
            <a:spLocks/>
          </p:cNvSpPr>
          <p:nvPr/>
        </p:nvSpPr>
        <p:spPr bwMode="gray">
          <a:xfrm>
            <a:off x="1213027" y="1757983"/>
            <a:ext cx="1125125" cy="57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dist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accent6">
                    <a:lumMod val="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FF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FF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FF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FF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FF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FF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FF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FF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algn="l"/>
            <a:r>
              <a:rPr lang="ja-JP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その１</a:t>
            </a:r>
            <a:endParaRPr lang="ja-JP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2473166" y="1757983"/>
            <a:ext cx="5490611" cy="573578"/>
          </a:xfrm>
        </p:spPr>
        <p:txBody>
          <a:bodyPr/>
          <a:lstStyle/>
          <a:p>
            <a:endParaRPr kumimoji="1" lang="ja-JP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0617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8465" y="0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その</a:t>
            </a:r>
            <a:r>
              <a:rPr kumimoji="1" lang="ja-JP" altLang="en-US" sz="2400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１</a:t>
            </a:r>
            <a:endParaRPr kumimoji="1" lang="ja-JP" altLang="en-US" sz="2400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04942" y="368660"/>
            <a:ext cx="415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１</a:t>
            </a:r>
            <a:endParaRPr kumimoji="1" lang="ja-JP" altLang="en-US" sz="2400" dirty="0">
              <a:solidFill>
                <a:schemeClr val="accent2">
                  <a:lumMod val="7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65733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4</a:t>
            </a:fld>
            <a:endParaRPr lang="en-US" altLang="ja-JP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8465" y="0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その</a:t>
            </a:r>
            <a:r>
              <a:rPr kumimoji="1" lang="ja-JP" altLang="en-US" sz="2400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１</a:t>
            </a:r>
            <a:endParaRPr kumimoji="1" lang="ja-JP" altLang="en-US" sz="2400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04942" y="368660"/>
            <a:ext cx="415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２</a:t>
            </a:r>
            <a:endParaRPr kumimoji="1" lang="ja-JP" altLang="en-US" sz="2400" dirty="0">
              <a:solidFill>
                <a:schemeClr val="accent2">
                  <a:lumMod val="7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90729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メモ 5"/>
          <p:cNvSpPr/>
          <p:nvPr/>
        </p:nvSpPr>
        <p:spPr>
          <a:xfrm>
            <a:off x="1421650" y="3113965"/>
            <a:ext cx="6525725" cy="2250250"/>
          </a:xfrm>
          <a:prstGeom prst="foldedCorner">
            <a:avLst/>
          </a:prstGeom>
          <a:solidFill>
            <a:schemeClr val="bg1"/>
          </a:solidFill>
          <a:ln w="9525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>
          <a:xfrm>
            <a:off x="1806592" y="3248980"/>
            <a:ext cx="5792180" cy="1980220"/>
          </a:xfrm>
        </p:spPr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443" y="2814930"/>
            <a:ext cx="492139" cy="598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図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04" t="12370" r="7187" b="72421"/>
          <a:stretch/>
        </p:blipFill>
        <p:spPr>
          <a:xfrm>
            <a:off x="949097" y="1650654"/>
            <a:ext cx="7268308" cy="78823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タイトル 2"/>
          <p:cNvSpPr txBox="1">
            <a:spLocks/>
          </p:cNvSpPr>
          <p:nvPr/>
        </p:nvSpPr>
        <p:spPr bwMode="gray">
          <a:xfrm>
            <a:off x="1213027" y="1757983"/>
            <a:ext cx="1125125" cy="57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dist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accent6">
                    <a:lumMod val="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FF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FF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FF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FF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FF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FF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FF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FF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algn="l"/>
            <a:r>
              <a:rPr lang="ja-JP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その２</a:t>
            </a:r>
            <a:endParaRPr lang="ja-JP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2473166" y="1757983"/>
            <a:ext cx="5490611" cy="573578"/>
          </a:xfrm>
        </p:spPr>
        <p:txBody>
          <a:bodyPr/>
          <a:lstStyle/>
          <a:p>
            <a:endParaRPr kumimoji="1" lang="ja-JP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6180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6</a:t>
            </a:fld>
            <a:endParaRPr lang="en-US" altLang="ja-JP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8465" y="0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その</a:t>
            </a:r>
            <a:r>
              <a:rPr kumimoji="1" lang="ja-JP" altLang="en-US" sz="2400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２</a:t>
            </a:r>
            <a:endParaRPr kumimoji="1" lang="ja-JP" altLang="en-US" sz="2400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04942" y="368660"/>
            <a:ext cx="415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１</a:t>
            </a:r>
            <a:endParaRPr kumimoji="1" lang="ja-JP" altLang="en-US" sz="2400" dirty="0">
              <a:solidFill>
                <a:schemeClr val="accent2">
                  <a:lumMod val="7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9995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7</a:t>
            </a:fld>
            <a:endParaRPr lang="en-US" altLang="ja-JP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8465" y="0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その</a:t>
            </a:r>
            <a:r>
              <a:rPr kumimoji="1" lang="ja-JP" altLang="en-US" sz="2400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２</a:t>
            </a:r>
            <a:endParaRPr kumimoji="1" lang="ja-JP" altLang="en-US" sz="2400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04942" y="368660"/>
            <a:ext cx="415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２</a:t>
            </a:r>
            <a:endParaRPr kumimoji="1" lang="ja-JP" altLang="en-US" sz="2400" dirty="0">
              <a:solidFill>
                <a:schemeClr val="accent2">
                  <a:lumMod val="7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9179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メモ 5"/>
          <p:cNvSpPr/>
          <p:nvPr/>
        </p:nvSpPr>
        <p:spPr>
          <a:xfrm>
            <a:off x="1421650" y="3113965"/>
            <a:ext cx="6525725" cy="2250250"/>
          </a:xfrm>
          <a:prstGeom prst="foldedCorner">
            <a:avLst/>
          </a:prstGeom>
          <a:solidFill>
            <a:schemeClr val="bg1"/>
          </a:solidFill>
          <a:ln w="9525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>
          <a:xfrm>
            <a:off x="1806592" y="3248980"/>
            <a:ext cx="5792180" cy="1980220"/>
          </a:xfrm>
        </p:spPr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443" y="2814930"/>
            <a:ext cx="492139" cy="598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図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04" t="12370" r="7187" b="72421"/>
          <a:stretch/>
        </p:blipFill>
        <p:spPr>
          <a:xfrm>
            <a:off x="949097" y="1650654"/>
            <a:ext cx="7268308" cy="78823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タイトル 2"/>
          <p:cNvSpPr txBox="1">
            <a:spLocks/>
          </p:cNvSpPr>
          <p:nvPr/>
        </p:nvSpPr>
        <p:spPr bwMode="gray">
          <a:xfrm>
            <a:off x="1213027" y="1757983"/>
            <a:ext cx="1125125" cy="57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dist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accent6">
                    <a:lumMod val="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FF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FF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FF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FF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FF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FF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FF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FF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algn="l"/>
            <a:r>
              <a:rPr lang="ja-JP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その３</a:t>
            </a:r>
            <a:endParaRPr lang="ja-JP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2473166" y="1757983"/>
            <a:ext cx="5490611" cy="573578"/>
          </a:xfrm>
        </p:spPr>
        <p:txBody>
          <a:bodyPr/>
          <a:lstStyle/>
          <a:p>
            <a:endParaRPr kumimoji="1" lang="ja-JP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6563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1304</TotalTime>
  <Words>54</Words>
  <Application>Microsoft Office PowerPoint</Application>
  <PresentationFormat>画面に合わせる (4:3)</PresentationFormat>
  <Paragraphs>46</Paragraphs>
  <Slides>12</Slides>
  <Notes>12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12</vt:i4>
      </vt:variant>
    </vt:vector>
  </HeadingPairs>
  <TitlesOfParts>
    <vt:vector size="14" baseType="lpstr">
      <vt:lpstr>標準デザイン</vt:lpstr>
      <vt:lpstr>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ま　と　め</vt:lpstr>
    </vt:vector>
  </TitlesOfParts>
  <Company>システムリサーチ＆コンサルト株式会社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住中　光夫</dc:creator>
  <cp:lastModifiedBy>sachie-e</cp:lastModifiedBy>
  <cp:revision>105</cp:revision>
  <dcterms:created xsi:type="dcterms:W3CDTF">2004-08-19T09:46:55Z</dcterms:created>
  <dcterms:modified xsi:type="dcterms:W3CDTF">2011-12-14T17:38:09Z</dcterms:modified>
</cp:coreProperties>
</file>