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Masters/slideMaster2.xml" ContentType="application/vnd.openxmlformats-officedocument.presentationml.slideMaster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aveSubsetFonts="1">
  <p:sldMasterIdLst>
    <p:sldMasterId id="2147483648" r:id="rId1"/>
    <p:sldMasterId id="2147483661" r:id="rId2"/>
  </p:sldMasterIdLst>
  <p:notesMasterIdLst>
    <p:notesMasterId r:id="rId16"/>
  </p:notesMasterIdLst>
  <p:sldIdLst>
    <p:sldId id="279" r:id="rId3"/>
    <p:sldId id="297" r:id="rId4"/>
    <p:sldId id="281" r:id="rId5"/>
    <p:sldId id="290" r:id="rId6"/>
    <p:sldId id="291" r:id="rId7"/>
    <p:sldId id="283" r:id="rId8"/>
    <p:sldId id="292" r:id="rId9"/>
    <p:sldId id="293" r:id="rId10"/>
    <p:sldId id="284" r:id="rId11"/>
    <p:sldId id="294" r:id="rId12"/>
    <p:sldId id="295" r:id="rId13"/>
    <p:sldId id="296" r:id="rId14"/>
    <p:sldId id="298" r:id="rId15"/>
  </p:sldIdLst>
  <p:sldSz cx="9144000" cy="6858000" type="screen4x3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66"/>
    <a:srgbClr val="00CC00"/>
    <a:srgbClr val="CCFF99"/>
    <a:srgbClr val="0000FF"/>
    <a:srgbClr val="009900"/>
    <a:srgbClr val="FFFF66"/>
    <a:srgbClr val="CCFF66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18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6085125" cy="4608512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10" Type="http://schemas.openxmlformats.org/officeDocument/2006/relationships/slide" Target="slides/slide8.xml"/><Relationship Id="rId19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7747B4-D785-4B72-9319-818C035FB35A}" type="datetimeFigureOut">
              <a:rPr kumimoji="1" lang="ja-JP" altLang="en-US" smtClean="0"/>
              <a:pPr/>
              <a:t>2011/12/14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30D0E96-83E7-4302-929B-03676CD26112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303253085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表紙">
    <p:bg>
      <p:bgPr>
        <a:solidFill>
          <a:schemeClr val="accent5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片側の 2 つの角を丸めた四角形 1"/>
          <p:cNvSpPr/>
          <p:nvPr userDrawn="1"/>
        </p:nvSpPr>
        <p:spPr>
          <a:xfrm rot="16200000">
            <a:off x="4689176" y="-1233681"/>
            <a:ext cx="1232304" cy="7677345"/>
          </a:xfrm>
          <a:prstGeom prst="round2SameRect">
            <a:avLst>
              <a:gd name="adj1" fmla="val 48640"/>
              <a:gd name="adj2" fmla="val 0"/>
            </a:avLst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2" name="グループ化 21"/>
          <p:cNvGrpSpPr>
            <a:grpSpLocks/>
          </p:cNvGrpSpPr>
          <p:nvPr userDrawn="1"/>
        </p:nvGrpSpPr>
        <p:grpSpPr bwMode="auto">
          <a:xfrm flipH="1">
            <a:off x="383" y="0"/>
            <a:ext cx="9127601" cy="6858024"/>
            <a:chOff x="-129" y="-42"/>
            <a:chExt cx="6288" cy="4355"/>
          </a:xfrm>
        </p:grpSpPr>
        <p:sp>
          <p:nvSpPr>
            <p:cNvPr id="23" name="フリーフォーム 22"/>
            <p:cNvSpPr>
              <a:spLocks/>
            </p:cNvSpPr>
            <p:nvPr/>
          </p:nvSpPr>
          <p:spPr bwMode="auto">
            <a:xfrm>
              <a:off x="-122" y="-42"/>
              <a:ext cx="5811" cy="4091"/>
            </a:xfrm>
            <a:custGeom>
              <a:avLst/>
              <a:gdLst/>
              <a:ahLst/>
              <a:cxnLst>
                <a:cxn ang="0">
                  <a:pos x="0" y="4069"/>
                </a:cxn>
                <a:cxn ang="0">
                  <a:pos x="161" y="4084"/>
                </a:cxn>
                <a:cxn ang="0">
                  <a:pos x="344" y="4084"/>
                </a:cxn>
                <a:cxn ang="0">
                  <a:pos x="593" y="4091"/>
                </a:cxn>
                <a:cxn ang="0">
                  <a:pos x="893" y="4084"/>
                </a:cxn>
                <a:cxn ang="0">
                  <a:pos x="1230" y="4069"/>
                </a:cxn>
                <a:cxn ang="0">
                  <a:pos x="1588" y="4033"/>
                </a:cxn>
                <a:cxn ang="0">
                  <a:pos x="1991" y="3996"/>
                </a:cxn>
                <a:cxn ang="0">
                  <a:pos x="2196" y="3959"/>
                </a:cxn>
                <a:cxn ang="0">
                  <a:pos x="2408" y="3923"/>
                </a:cxn>
                <a:cxn ang="0">
                  <a:pos x="2613" y="3879"/>
                </a:cxn>
                <a:cxn ang="0">
                  <a:pos x="2832" y="3828"/>
                </a:cxn>
                <a:cxn ang="0">
                  <a:pos x="3052" y="3776"/>
                </a:cxn>
                <a:cxn ang="0">
                  <a:pos x="3257" y="3718"/>
                </a:cxn>
                <a:cxn ang="0">
                  <a:pos x="3469" y="3645"/>
                </a:cxn>
                <a:cxn ang="0">
                  <a:pos x="3681" y="3572"/>
                </a:cxn>
                <a:cxn ang="0">
                  <a:pos x="3886" y="3484"/>
                </a:cxn>
                <a:cxn ang="0">
                  <a:pos x="4084" y="3381"/>
                </a:cxn>
                <a:cxn ang="0">
                  <a:pos x="4274" y="3279"/>
                </a:cxn>
                <a:cxn ang="0">
                  <a:pos x="4465" y="3169"/>
                </a:cxn>
                <a:cxn ang="0">
                  <a:pos x="4648" y="3037"/>
                </a:cxn>
                <a:cxn ang="0">
                  <a:pos x="4816" y="2898"/>
                </a:cxn>
                <a:cxn ang="0">
                  <a:pos x="4970" y="2759"/>
                </a:cxn>
                <a:cxn ang="0">
                  <a:pos x="5123" y="2591"/>
                </a:cxn>
                <a:cxn ang="0">
                  <a:pos x="5189" y="2510"/>
                </a:cxn>
                <a:cxn ang="0">
                  <a:pos x="5262" y="2415"/>
                </a:cxn>
                <a:cxn ang="0">
                  <a:pos x="5350" y="2269"/>
                </a:cxn>
                <a:cxn ang="0">
                  <a:pos x="5453" y="2093"/>
                </a:cxn>
                <a:cxn ang="0">
                  <a:pos x="5555" y="1873"/>
                </a:cxn>
                <a:cxn ang="0">
                  <a:pos x="5606" y="1756"/>
                </a:cxn>
                <a:cxn ang="0">
                  <a:pos x="5658" y="1625"/>
                </a:cxn>
                <a:cxn ang="0">
                  <a:pos x="5709" y="1485"/>
                </a:cxn>
                <a:cxn ang="0">
                  <a:pos x="5745" y="1332"/>
                </a:cxn>
                <a:cxn ang="0">
                  <a:pos x="5775" y="1207"/>
                </a:cxn>
                <a:cxn ang="0">
                  <a:pos x="5789" y="1068"/>
                </a:cxn>
                <a:cxn ang="0">
                  <a:pos x="5804" y="893"/>
                </a:cxn>
                <a:cxn ang="0">
                  <a:pos x="5811" y="790"/>
                </a:cxn>
                <a:cxn ang="0">
                  <a:pos x="5804" y="695"/>
                </a:cxn>
                <a:cxn ang="0">
                  <a:pos x="5797" y="578"/>
                </a:cxn>
                <a:cxn ang="0">
                  <a:pos x="5782" y="461"/>
                </a:cxn>
                <a:cxn ang="0">
                  <a:pos x="5760" y="344"/>
                </a:cxn>
                <a:cxn ang="0">
                  <a:pos x="5738" y="227"/>
                </a:cxn>
                <a:cxn ang="0">
                  <a:pos x="5694" y="109"/>
                </a:cxn>
                <a:cxn ang="0">
                  <a:pos x="5643" y="0"/>
                </a:cxn>
              </a:cxnLst>
              <a:rect l="0" t="0" r="0" b="0"/>
              <a:pathLst>
                <a:path w="5811" h="4091">
                  <a:moveTo>
                    <a:pt x="0" y="4069"/>
                  </a:moveTo>
                  <a:lnTo>
                    <a:pt x="161" y="4084"/>
                  </a:lnTo>
                  <a:lnTo>
                    <a:pt x="344" y="4084"/>
                  </a:lnTo>
                  <a:lnTo>
                    <a:pt x="593" y="4091"/>
                  </a:lnTo>
                  <a:lnTo>
                    <a:pt x="893" y="4084"/>
                  </a:lnTo>
                  <a:lnTo>
                    <a:pt x="1230" y="4069"/>
                  </a:lnTo>
                  <a:lnTo>
                    <a:pt x="1588" y="4033"/>
                  </a:lnTo>
                  <a:lnTo>
                    <a:pt x="1991" y="3996"/>
                  </a:lnTo>
                  <a:lnTo>
                    <a:pt x="2196" y="3959"/>
                  </a:lnTo>
                  <a:lnTo>
                    <a:pt x="2408" y="3923"/>
                  </a:lnTo>
                  <a:lnTo>
                    <a:pt x="2613" y="3879"/>
                  </a:lnTo>
                  <a:lnTo>
                    <a:pt x="2832" y="3828"/>
                  </a:lnTo>
                  <a:lnTo>
                    <a:pt x="3052" y="3776"/>
                  </a:lnTo>
                  <a:lnTo>
                    <a:pt x="3257" y="3718"/>
                  </a:lnTo>
                  <a:lnTo>
                    <a:pt x="3469" y="3645"/>
                  </a:lnTo>
                  <a:lnTo>
                    <a:pt x="3681" y="3572"/>
                  </a:lnTo>
                  <a:lnTo>
                    <a:pt x="3886" y="3484"/>
                  </a:lnTo>
                  <a:lnTo>
                    <a:pt x="4084" y="3381"/>
                  </a:lnTo>
                  <a:lnTo>
                    <a:pt x="4274" y="3279"/>
                  </a:lnTo>
                  <a:lnTo>
                    <a:pt x="4465" y="3169"/>
                  </a:lnTo>
                  <a:lnTo>
                    <a:pt x="4648" y="3037"/>
                  </a:lnTo>
                  <a:lnTo>
                    <a:pt x="4816" y="2898"/>
                  </a:lnTo>
                  <a:lnTo>
                    <a:pt x="4970" y="2759"/>
                  </a:lnTo>
                  <a:lnTo>
                    <a:pt x="5123" y="2591"/>
                  </a:lnTo>
                  <a:lnTo>
                    <a:pt x="5189" y="2510"/>
                  </a:lnTo>
                  <a:lnTo>
                    <a:pt x="5262" y="2415"/>
                  </a:lnTo>
                  <a:lnTo>
                    <a:pt x="5350" y="2269"/>
                  </a:lnTo>
                  <a:lnTo>
                    <a:pt x="5453" y="2093"/>
                  </a:lnTo>
                  <a:lnTo>
                    <a:pt x="5555" y="1873"/>
                  </a:lnTo>
                  <a:lnTo>
                    <a:pt x="5606" y="1756"/>
                  </a:lnTo>
                  <a:lnTo>
                    <a:pt x="5658" y="1625"/>
                  </a:lnTo>
                  <a:lnTo>
                    <a:pt x="5709" y="1485"/>
                  </a:lnTo>
                  <a:lnTo>
                    <a:pt x="5745" y="1332"/>
                  </a:lnTo>
                  <a:lnTo>
                    <a:pt x="5775" y="1207"/>
                  </a:lnTo>
                  <a:lnTo>
                    <a:pt x="5789" y="1068"/>
                  </a:lnTo>
                  <a:lnTo>
                    <a:pt x="5804" y="893"/>
                  </a:lnTo>
                  <a:lnTo>
                    <a:pt x="5811" y="790"/>
                  </a:lnTo>
                  <a:lnTo>
                    <a:pt x="5804" y="695"/>
                  </a:lnTo>
                  <a:lnTo>
                    <a:pt x="5797" y="578"/>
                  </a:lnTo>
                  <a:lnTo>
                    <a:pt x="5782" y="461"/>
                  </a:lnTo>
                  <a:lnTo>
                    <a:pt x="5760" y="344"/>
                  </a:lnTo>
                  <a:lnTo>
                    <a:pt x="5738" y="227"/>
                  </a:lnTo>
                  <a:lnTo>
                    <a:pt x="5694" y="109"/>
                  </a:lnTo>
                  <a:lnTo>
                    <a:pt x="5643" y="0"/>
                  </a:lnTo>
                </a:path>
              </a:pathLst>
            </a:custGeom>
            <a:noFill/>
            <a:ln w="38100" cap="flat" cmpd="sng" algn="ctr">
              <a:solidFill>
                <a:srgbClr val="00CC0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ja-JP" altLang="en-US"/>
            </a:p>
          </p:txBody>
        </p:sp>
        <p:sp>
          <p:nvSpPr>
            <p:cNvPr id="24" name="フリーフォーム 23"/>
            <p:cNvSpPr>
              <a:spLocks/>
            </p:cNvSpPr>
            <p:nvPr/>
          </p:nvSpPr>
          <p:spPr bwMode="auto">
            <a:xfrm>
              <a:off x="-129" y="-42"/>
              <a:ext cx="6177" cy="4245"/>
            </a:xfrm>
            <a:custGeom>
              <a:avLst/>
              <a:gdLst/>
              <a:ahLst/>
              <a:cxnLst>
                <a:cxn ang="0">
                  <a:pos x="0" y="4238"/>
                </a:cxn>
                <a:cxn ang="0">
                  <a:pos x="161" y="4245"/>
                </a:cxn>
                <a:cxn ang="0">
                  <a:pos x="607" y="4245"/>
                </a:cxn>
                <a:cxn ang="0">
                  <a:pos x="915" y="4238"/>
                </a:cxn>
                <a:cxn ang="0">
                  <a:pos x="1266" y="4223"/>
                </a:cxn>
                <a:cxn ang="0">
                  <a:pos x="1632" y="4208"/>
                </a:cxn>
                <a:cxn ang="0">
                  <a:pos x="2034" y="4172"/>
                </a:cxn>
                <a:cxn ang="0">
                  <a:pos x="2459" y="4135"/>
                </a:cxn>
                <a:cxn ang="0">
                  <a:pos x="2891" y="4069"/>
                </a:cxn>
                <a:cxn ang="0">
                  <a:pos x="3096" y="4033"/>
                </a:cxn>
                <a:cxn ang="0">
                  <a:pos x="3308" y="4003"/>
                </a:cxn>
                <a:cxn ang="0">
                  <a:pos x="3513" y="3952"/>
                </a:cxn>
                <a:cxn ang="0">
                  <a:pos x="3718" y="3901"/>
                </a:cxn>
                <a:cxn ang="0">
                  <a:pos x="3915" y="3850"/>
                </a:cxn>
                <a:cxn ang="0">
                  <a:pos x="4098" y="3791"/>
                </a:cxn>
                <a:cxn ang="0">
                  <a:pos x="4289" y="3725"/>
                </a:cxn>
                <a:cxn ang="0">
                  <a:pos x="4464" y="3652"/>
                </a:cxn>
                <a:cxn ang="0">
                  <a:pos x="4625" y="3586"/>
                </a:cxn>
                <a:cxn ang="0">
                  <a:pos x="4779" y="3498"/>
                </a:cxn>
                <a:cxn ang="0">
                  <a:pos x="4925" y="3410"/>
                </a:cxn>
                <a:cxn ang="0">
                  <a:pos x="5050" y="3308"/>
                </a:cxn>
                <a:cxn ang="0">
                  <a:pos x="5094" y="3271"/>
                </a:cxn>
                <a:cxn ang="0">
                  <a:pos x="5204" y="3154"/>
                </a:cxn>
                <a:cxn ang="0">
                  <a:pos x="5372" y="2971"/>
                </a:cxn>
                <a:cxn ang="0">
                  <a:pos x="5467" y="2862"/>
                </a:cxn>
                <a:cxn ang="0">
                  <a:pos x="5562" y="2722"/>
                </a:cxn>
                <a:cxn ang="0">
                  <a:pos x="5665" y="2583"/>
                </a:cxn>
                <a:cxn ang="0">
                  <a:pos x="5760" y="2422"/>
                </a:cxn>
                <a:cxn ang="0">
                  <a:pos x="5855" y="2247"/>
                </a:cxn>
                <a:cxn ang="0">
                  <a:pos x="5943" y="2071"/>
                </a:cxn>
                <a:cxn ang="0">
                  <a:pos x="6023" y="1881"/>
                </a:cxn>
                <a:cxn ang="0">
                  <a:pos x="6089" y="1683"/>
                </a:cxn>
                <a:cxn ang="0">
                  <a:pos x="6118" y="1573"/>
                </a:cxn>
                <a:cxn ang="0">
                  <a:pos x="6140" y="1471"/>
                </a:cxn>
                <a:cxn ang="0">
                  <a:pos x="6162" y="1361"/>
                </a:cxn>
                <a:cxn ang="0">
                  <a:pos x="6170" y="1244"/>
                </a:cxn>
                <a:cxn ang="0">
                  <a:pos x="6177" y="1105"/>
                </a:cxn>
                <a:cxn ang="0">
                  <a:pos x="6177" y="944"/>
                </a:cxn>
                <a:cxn ang="0">
                  <a:pos x="6170" y="754"/>
                </a:cxn>
                <a:cxn ang="0">
                  <a:pos x="6155" y="658"/>
                </a:cxn>
                <a:cxn ang="0">
                  <a:pos x="6133" y="549"/>
                </a:cxn>
                <a:cxn ang="0">
                  <a:pos x="6104" y="446"/>
                </a:cxn>
                <a:cxn ang="0">
                  <a:pos x="6075" y="344"/>
                </a:cxn>
                <a:cxn ang="0">
                  <a:pos x="6031" y="241"/>
                </a:cxn>
                <a:cxn ang="0">
                  <a:pos x="5987" y="153"/>
                </a:cxn>
                <a:cxn ang="0">
                  <a:pos x="5928" y="73"/>
                </a:cxn>
                <a:cxn ang="0">
                  <a:pos x="5862" y="0"/>
                </a:cxn>
              </a:cxnLst>
              <a:rect l="0" t="0" r="0" b="0"/>
              <a:pathLst>
                <a:path w="6177" h="4245">
                  <a:moveTo>
                    <a:pt x="0" y="4238"/>
                  </a:moveTo>
                  <a:lnTo>
                    <a:pt x="161" y="4245"/>
                  </a:lnTo>
                  <a:lnTo>
                    <a:pt x="607" y="4245"/>
                  </a:lnTo>
                  <a:lnTo>
                    <a:pt x="915" y="4238"/>
                  </a:lnTo>
                  <a:lnTo>
                    <a:pt x="1266" y="4223"/>
                  </a:lnTo>
                  <a:lnTo>
                    <a:pt x="1632" y="4208"/>
                  </a:lnTo>
                  <a:lnTo>
                    <a:pt x="2034" y="4172"/>
                  </a:lnTo>
                  <a:lnTo>
                    <a:pt x="2459" y="4135"/>
                  </a:lnTo>
                  <a:lnTo>
                    <a:pt x="2891" y="4069"/>
                  </a:lnTo>
                  <a:lnTo>
                    <a:pt x="3096" y="4033"/>
                  </a:lnTo>
                  <a:lnTo>
                    <a:pt x="3308" y="4003"/>
                  </a:lnTo>
                  <a:lnTo>
                    <a:pt x="3513" y="3952"/>
                  </a:lnTo>
                  <a:lnTo>
                    <a:pt x="3718" y="3901"/>
                  </a:lnTo>
                  <a:lnTo>
                    <a:pt x="3915" y="3850"/>
                  </a:lnTo>
                  <a:lnTo>
                    <a:pt x="4098" y="3791"/>
                  </a:lnTo>
                  <a:lnTo>
                    <a:pt x="4289" y="3725"/>
                  </a:lnTo>
                  <a:lnTo>
                    <a:pt x="4464" y="3652"/>
                  </a:lnTo>
                  <a:lnTo>
                    <a:pt x="4625" y="3586"/>
                  </a:lnTo>
                  <a:lnTo>
                    <a:pt x="4779" y="3498"/>
                  </a:lnTo>
                  <a:lnTo>
                    <a:pt x="4925" y="3410"/>
                  </a:lnTo>
                  <a:lnTo>
                    <a:pt x="5050" y="3308"/>
                  </a:lnTo>
                  <a:lnTo>
                    <a:pt x="5094" y="3271"/>
                  </a:lnTo>
                  <a:lnTo>
                    <a:pt x="5204" y="3154"/>
                  </a:lnTo>
                  <a:lnTo>
                    <a:pt x="5372" y="2971"/>
                  </a:lnTo>
                  <a:lnTo>
                    <a:pt x="5467" y="2862"/>
                  </a:lnTo>
                  <a:lnTo>
                    <a:pt x="5562" y="2722"/>
                  </a:lnTo>
                  <a:lnTo>
                    <a:pt x="5665" y="2583"/>
                  </a:lnTo>
                  <a:lnTo>
                    <a:pt x="5760" y="2422"/>
                  </a:lnTo>
                  <a:lnTo>
                    <a:pt x="5855" y="2247"/>
                  </a:lnTo>
                  <a:lnTo>
                    <a:pt x="5943" y="2071"/>
                  </a:lnTo>
                  <a:lnTo>
                    <a:pt x="6023" y="1881"/>
                  </a:lnTo>
                  <a:lnTo>
                    <a:pt x="6089" y="1683"/>
                  </a:lnTo>
                  <a:lnTo>
                    <a:pt x="6118" y="1573"/>
                  </a:lnTo>
                  <a:lnTo>
                    <a:pt x="6140" y="1471"/>
                  </a:lnTo>
                  <a:lnTo>
                    <a:pt x="6162" y="1361"/>
                  </a:lnTo>
                  <a:lnTo>
                    <a:pt x="6170" y="1244"/>
                  </a:lnTo>
                  <a:lnTo>
                    <a:pt x="6177" y="1105"/>
                  </a:lnTo>
                  <a:lnTo>
                    <a:pt x="6177" y="944"/>
                  </a:lnTo>
                  <a:lnTo>
                    <a:pt x="6170" y="754"/>
                  </a:lnTo>
                  <a:lnTo>
                    <a:pt x="6155" y="658"/>
                  </a:lnTo>
                  <a:lnTo>
                    <a:pt x="6133" y="549"/>
                  </a:lnTo>
                  <a:lnTo>
                    <a:pt x="6104" y="446"/>
                  </a:lnTo>
                  <a:lnTo>
                    <a:pt x="6075" y="344"/>
                  </a:lnTo>
                  <a:lnTo>
                    <a:pt x="6031" y="241"/>
                  </a:lnTo>
                  <a:lnTo>
                    <a:pt x="5987" y="153"/>
                  </a:lnTo>
                  <a:lnTo>
                    <a:pt x="5928" y="73"/>
                  </a:lnTo>
                  <a:lnTo>
                    <a:pt x="5862" y="0"/>
                  </a:lnTo>
                </a:path>
              </a:pathLst>
            </a:custGeom>
            <a:noFill/>
            <a:ln w="57150" cap="flat" cmpd="sng" algn="ctr">
              <a:solidFill>
                <a:schemeClr val="accent3">
                  <a:lumMod val="60000"/>
                  <a:lumOff val="40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ja-JP" altLang="en-US"/>
            </a:p>
          </p:txBody>
        </p:sp>
        <p:sp>
          <p:nvSpPr>
            <p:cNvPr id="25" name="フリーフォーム 24"/>
            <p:cNvSpPr>
              <a:spLocks/>
            </p:cNvSpPr>
            <p:nvPr/>
          </p:nvSpPr>
          <p:spPr bwMode="auto">
            <a:xfrm>
              <a:off x="-129" y="1692"/>
              <a:ext cx="6288" cy="2215"/>
            </a:xfrm>
            <a:custGeom>
              <a:avLst/>
              <a:gdLst/>
              <a:ahLst/>
              <a:cxnLst>
                <a:cxn ang="0">
                  <a:pos x="0" y="2203"/>
                </a:cxn>
                <a:cxn ang="0">
                  <a:pos x="161" y="2233"/>
                </a:cxn>
                <a:cxn ang="0">
                  <a:pos x="600" y="2299"/>
                </a:cxn>
                <a:cxn ang="0">
                  <a:pos x="907" y="2335"/>
                </a:cxn>
                <a:cxn ang="0">
                  <a:pos x="1251" y="2365"/>
                </a:cxn>
                <a:cxn ang="0">
                  <a:pos x="1624" y="2394"/>
                </a:cxn>
                <a:cxn ang="0">
                  <a:pos x="2034" y="2408"/>
                </a:cxn>
                <a:cxn ang="0">
                  <a:pos x="2452" y="2416"/>
                </a:cxn>
                <a:cxn ang="0">
                  <a:pos x="2671" y="2416"/>
                </a:cxn>
                <a:cxn ang="0">
                  <a:pos x="2883" y="2401"/>
                </a:cxn>
                <a:cxn ang="0">
                  <a:pos x="3096" y="2394"/>
                </a:cxn>
                <a:cxn ang="0">
                  <a:pos x="3308" y="2379"/>
                </a:cxn>
                <a:cxn ang="0">
                  <a:pos x="3520" y="2357"/>
                </a:cxn>
                <a:cxn ang="0">
                  <a:pos x="3725" y="2328"/>
                </a:cxn>
                <a:cxn ang="0">
                  <a:pos x="3930" y="2291"/>
                </a:cxn>
                <a:cxn ang="0">
                  <a:pos x="4128" y="2247"/>
                </a:cxn>
                <a:cxn ang="0">
                  <a:pos x="4318" y="2196"/>
                </a:cxn>
                <a:cxn ang="0">
                  <a:pos x="4501" y="2138"/>
                </a:cxn>
                <a:cxn ang="0">
                  <a:pos x="4677" y="2072"/>
                </a:cxn>
                <a:cxn ang="0">
                  <a:pos x="4838" y="1991"/>
                </a:cxn>
                <a:cxn ang="0">
                  <a:pos x="4991" y="1911"/>
                </a:cxn>
                <a:cxn ang="0">
                  <a:pos x="5130" y="1816"/>
                </a:cxn>
                <a:cxn ang="0">
                  <a:pos x="5167" y="1786"/>
                </a:cxn>
                <a:cxn ang="0">
                  <a:pos x="5269" y="1684"/>
                </a:cxn>
                <a:cxn ang="0">
                  <a:pos x="5430" y="1530"/>
                </a:cxn>
                <a:cxn ang="0">
                  <a:pos x="5511" y="1435"/>
                </a:cxn>
                <a:cxn ang="0">
                  <a:pos x="5613" y="1318"/>
                </a:cxn>
                <a:cxn ang="0">
                  <a:pos x="5701" y="1193"/>
                </a:cxn>
                <a:cxn ang="0">
                  <a:pos x="5789" y="1054"/>
                </a:cxn>
                <a:cxn ang="0">
                  <a:pos x="5884" y="908"/>
                </a:cxn>
                <a:cxn ang="0">
                  <a:pos x="5957" y="747"/>
                </a:cxn>
                <a:cxn ang="0">
                  <a:pos x="6031" y="571"/>
                </a:cxn>
                <a:cxn ang="0">
                  <a:pos x="6096" y="396"/>
                </a:cxn>
                <a:cxn ang="0">
                  <a:pos x="6140" y="205"/>
                </a:cxn>
                <a:cxn ang="0">
                  <a:pos x="6162" y="103"/>
                </a:cxn>
                <a:cxn ang="0">
                  <a:pos x="6170" y="0"/>
                </a:cxn>
              </a:cxnLst>
              <a:rect l="0" t="0" r="0" b="0"/>
              <a:pathLst>
                <a:path w="6170" h="2416">
                  <a:moveTo>
                    <a:pt x="0" y="2203"/>
                  </a:moveTo>
                  <a:lnTo>
                    <a:pt x="161" y="2233"/>
                  </a:lnTo>
                  <a:lnTo>
                    <a:pt x="600" y="2299"/>
                  </a:lnTo>
                  <a:lnTo>
                    <a:pt x="907" y="2335"/>
                  </a:lnTo>
                  <a:lnTo>
                    <a:pt x="1251" y="2365"/>
                  </a:lnTo>
                  <a:lnTo>
                    <a:pt x="1624" y="2394"/>
                  </a:lnTo>
                  <a:lnTo>
                    <a:pt x="2034" y="2408"/>
                  </a:lnTo>
                  <a:lnTo>
                    <a:pt x="2452" y="2416"/>
                  </a:lnTo>
                  <a:lnTo>
                    <a:pt x="2671" y="2416"/>
                  </a:lnTo>
                  <a:lnTo>
                    <a:pt x="2883" y="2401"/>
                  </a:lnTo>
                  <a:lnTo>
                    <a:pt x="3096" y="2394"/>
                  </a:lnTo>
                  <a:lnTo>
                    <a:pt x="3308" y="2379"/>
                  </a:lnTo>
                  <a:lnTo>
                    <a:pt x="3520" y="2357"/>
                  </a:lnTo>
                  <a:lnTo>
                    <a:pt x="3725" y="2328"/>
                  </a:lnTo>
                  <a:lnTo>
                    <a:pt x="3930" y="2291"/>
                  </a:lnTo>
                  <a:lnTo>
                    <a:pt x="4128" y="2247"/>
                  </a:lnTo>
                  <a:lnTo>
                    <a:pt x="4318" y="2196"/>
                  </a:lnTo>
                  <a:lnTo>
                    <a:pt x="4501" y="2138"/>
                  </a:lnTo>
                  <a:lnTo>
                    <a:pt x="4677" y="2072"/>
                  </a:lnTo>
                  <a:lnTo>
                    <a:pt x="4838" y="1991"/>
                  </a:lnTo>
                  <a:lnTo>
                    <a:pt x="4991" y="1911"/>
                  </a:lnTo>
                  <a:lnTo>
                    <a:pt x="5130" y="1816"/>
                  </a:lnTo>
                  <a:lnTo>
                    <a:pt x="5167" y="1786"/>
                  </a:lnTo>
                  <a:lnTo>
                    <a:pt x="5269" y="1684"/>
                  </a:lnTo>
                  <a:lnTo>
                    <a:pt x="5430" y="1530"/>
                  </a:lnTo>
                  <a:lnTo>
                    <a:pt x="5511" y="1435"/>
                  </a:lnTo>
                  <a:lnTo>
                    <a:pt x="5613" y="1318"/>
                  </a:lnTo>
                  <a:lnTo>
                    <a:pt x="5701" y="1193"/>
                  </a:lnTo>
                  <a:lnTo>
                    <a:pt x="5789" y="1054"/>
                  </a:lnTo>
                  <a:lnTo>
                    <a:pt x="5884" y="908"/>
                  </a:lnTo>
                  <a:lnTo>
                    <a:pt x="5957" y="747"/>
                  </a:lnTo>
                  <a:lnTo>
                    <a:pt x="6031" y="571"/>
                  </a:lnTo>
                  <a:lnTo>
                    <a:pt x="6096" y="396"/>
                  </a:lnTo>
                  <a:lnTo>
                    <a:pt x="6140" y="205"/>
                  </a:lnTo>
                  <a:lnTo>
                    <a:pt x="6162" y="103"/>
                  </a:lnTo>
                  <a:lnTo>
                    <a:pt x="6170" y="0"/>
                  </a:lnTo>
                </a:path>
              </a:pathLst>
            </a:custGeom>
            <a:noFill/>
            <a:ln w="57150" cap="flat" cmpd="sng" algn="ctr">
              <a:solidFill>
                <a:schemeClr val="accent1">
                  <a:lumMod val="60000"/>
                  <a:lumOff val="40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ja-JP" altLang="en-US"/>
            </a:p>
          </p:txBody>
        </p:sp>
        <p:sp>
          <p:nvSpPr>
            <p:cNvPr id="26" name="フリーフォーム 25"/>
            <p:cNvSpPr>
              <a:spLocks/>
            </p:cNvSpPr>
            <p:nvPr/>
          </p:nvSpPr>
          <p:spPr bwMode="auto">
            <a:xfrm>
              <a:off x="3237" y="-42"/>
              <a:ext cx="2562" cy="4355"/>
            </a:xfrm>
            <a:custGeom>
              <a:avLst/>
              <a:gdLst/>
              <a:ahLst/>
              <a:cxnLst>
                <a:cxn ang="0">
                  <a:pos x="2108" y="0"/>
                </a:cxn>
                <a:cxn ang="0">
                  <a:pos x="2145" y="73"/>
                </a:cxn>
                <a:cxn ang="0">
                  <a:pos x="2196" y="175"/>
                </a:cxn>
                <a:cxn ang="0">
                  <a:pos x="2247" y="300"/>
                </a:cxn>
                <a:cxn ang="0">
                  <a:pos x="2321" y="453"/>
                </a:cxn>
                <a:cxn ang="0">
                  <a:pos x="2379" y="629"/>
                </a:cxn>
                <a:cxn ang="0">
                  <a:pos x="2438" y="827"/>
                </a:cxn>
                <a:cxn ang="0">
                  <a:pos x="2489" y="1054"/>
                </a:cxn>
                <a:cxn ang="0">
                  <a:pos x="2533" y="1288"/>
                </a:cxn>
                <a:cxn ang="0">
                  <a:pos x="2548" y="1412"/>
                </a:cxn>
                <a:cxn ang="0">
                  <a:pos x="2562" y="1537"/>
                </a:cxn>
                <a:cxn ang="0">
                  <a:pos x="2562" y="1668"/>
                </a:cxn>
                <a:cxn ang="0">
                  <a:pos x="2562" y="1793"/>
                </a:cxn>
                <a:cxn ang="0">
                  <a:pos x="2555" y="1932"/>
                </a:cxn>
                <a:cxn ang="0">
                  <a:pos x="2533" y="2064"/>
                </a:cxn>
                <a:cxn ang="0">
                  <a:pos x="2511" y="2195"/>
                </a:cxn>
                <a:cxn ang="0">
                  <a:pos x="2482" y="2327"/>
                </a:cxn>
                <a:cxn ang="0">
                  <a:pos x="2438" y="2459"/>
                </a:cxn>
                <a:cxn ang="0">
                  <a:pos x="2386" y="2591"/>
                </a:cxn>
                <a:cxn ang="0">
                  <a:pos x="2321" y="2730"/>
                </a:cxn>
                <a:cxn ang="0">
                  <a:pos x="2247" y="2862"/>
                </a:cxn>
                <a:cxn ang="0">
                  <a:pos x="2174" y="2993"/>
                </a:cxn>
                <a:cxn ang="0">
                  <a:pos x="2079" y="3118"/>
                </a:cxn>
                <a:cxn ang="0">
                  <a:pos x="2035" y="3169"/>
                </a:cxn>
                <a:cxn ang="0">
                  <a:pos x="1911" y="3293"/>
                </a:cxn>
                <a:cxn ang="0">
                  <a:pos x="1728" y="3484"/>
                </a:cxn>
                <a:cxn ang="0">
                  <a:pos x="1603" y="3586"/>
                </a:cxn>
                <a:cxn ang="0">
                  <a:pos x="1472" y="3689"/>
                </a:cxn>
                <a:cxn ang="0">
                  <a:pos x="1325" y="3791"/>
                </a:cxn>
                <a:cxn ang="0">
                  <a:pos x="1164" y="3908"/>
                </a:cxn>
                <a:cxn ang="0">
                  <a:pos x="996" y="4011"/>
                </a:cxn>
                <a:cxn ang="0">
                  <a:pos x="813" y="4106"/>
                </a:cxn>
                <a:cxn ang="0">
                  <a:pos x="623" y="4194"/>
                </a:cxn>
                <a:cxn ang="0">
                  <a:pos x="425" y="4267"/>
                </a:cxn>
                <a:cxn ang="0">
                  <a:pos x="322" y="4296"/>
                </a:cxn>
                <a:cxn ang="0">
                  <a:pos x="213" y="4318"/>
                </a:cxn>
                <a:cxn ang="0">
                  <a:pos x="110" y="4347"/>
                </a:cxn>
                <a:cxn ang="0">
                  <a:pos x="0" y="4355"/>
                </a:cxn>
              </a:cxnLst>
              <a:rect l="0" t="0" r="0" b="0"/>
              <a:pathLst>
                <a:path w="2562" h="4355">
                  <a:moveTo>
                    <a:pt x="2108" y="0"/>
                  </a:moveTo>
                  <a:lnTo>
                    <a:pt x="2145" y="73"/>
                  </a:lnTo>
                  <a:lnTo>
                    <a:pt x="2196" y="175"/>
                  </a:lnTo>
                  <a:lnTo>
                    <a:pt x="2247" y="300"/>
                  </a:lnTo>
                  <a:lnTo>
                    <a:pt x="2321" y="453"/>
                  </a:lnTo>
                  <a:lnTo>
                    <a:pt x="2379" y="629"/>
                  </a:lnTo>
                  <a:lnTo>
                    <a:pt x="2438" y="827"/>
                  </a:lnTo>
                  <a:lnTo>
                    <a:pt x="2489" y="1054"/>
                  </a:lnTo>
                  <a:lnTo>
                    <a:pt x="2533" y="1288"/>
                  </a:lnTo>
                  <a:lnTo>
                    <a:pt x="2548" y="1412"/>
                  </a:lnTo>
                  <a:lnTo>
                    <a:pt x="2562" y="1537"/>
                  </a:lnTo>
                  <a:lnTo>
                    <a:pt x="2562" y="1668"/>
                  </a:lnTo>
                  <a:lnTo>
                    <a:pt x="2562" y="1793"/>
                  </a:lnTo>
                  <a:lnTo>
                    <a:pt x="2555" y="1932"/>
                  </a:lnTo>
                  <a:lnTo>
                    <a:pt x="2533" y="2064"/>
                  </a:lnTo>
                  <a:lnTo>
                    <a:pt x="2511" y="2195"/>
                  </a:lnTo>
                  <a:lnTo>
                    <a:pt x="2482" y="2327"/>
                  </a:lnTo>
                  <a:lnTo>
                    <a:pt x="2438" y="2459"/>
                  </a:lnTo>
                  <a:lnTo>
                    <a:pt x="2386" y="2591"/>
                  </a:lnTo>
                  <a:lnTo>
                    <a:pt x="2321" y="2730"/>
                  </a:lnTo>
                  <a:lnTo>
                    <a:pt x="2247" y="2862"/>
                  </a:lnTo>
                  <a:lnTo>
                    <a:pt x="2174" y="2993"/>
                  </a:lnTo>
                  <a:lnTo>
                    <a:pt x="2079" y="3118"/>
                  </a:lnTo>
                  <a:lnTo>
                    <a:pt x="2035" y="3169"/>
                  </a:lnTo>
                  <a:lnTo>
                    <a:pt x="1911" y="3293"/>
                  </a:lnTo>
                  <a:lnTo>
                    <a:pt x="1728" y="3484"/>
                  </a:lnTo>
                  <a:lnTo>
                    <a:pt x="1603" y="3586"/>
                  </a:lnTo>
                  <a:lnTo>
                    <a:pt x="1472" y="3689"/>
                  </a:lnTo>
                  <a:lnTo>
                    <a:pt x="1325" y="3791"/>
                  </a:lnTo>
                  <a:lnTo>
                    <a:pt x="1164" y="3908"/>
                  </a:lnTo>
                  <a:lnTo>
                    <a:pt x="996" y="4011"/>
                  </a:lnTo>
                  <a:lnTo>
                    <a:pt x="813" y="4106"/>
                  </a:lnTo>
                  <a:lnTo>
                    <a:pt x="623" y="4194"/>
                  </a:lnTo>
                  <a:lnTo>
                    <a:pt x="425" y="4267"/>
                  </a:lnTo>
                  <a:lnTo>
                    <a:pt x="322" y="4296"/>
                  </a:lnTo>
                  <a:lnTo>
                    <a:pt x="213" y="4318"/>
                  </a:lnTo>
                  <a:lnTo>
                    <a:pt x="110" y="4347"/>
                  </a:lnTo>
                  <a:lnTo>
                    <a:pt x="0" y="4355"/>
                  </a:lnTo>
                </a:path>
              </a:pathLst>
            </a:custGeom>
            <a:noFill/>
            <a:ln w="38100" cap="flat" cmpd="sng" algn="ctr">
              <a:solidFill>
                <a:schemeClr val="accent6">
                  <a:lumMod val="60000"/>
                  <a:lumOff val="40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ja-JP" altLang="en-US"/>
            </a:p>
          </p:txBody>
        </p:sp>
        <p:sp>
          <p:nvSpPr>
            <p:cNvPr id="27" name="フリーフォーム 26"/>
            <p:cNvSpPr>
              <a:spLocks/>
            </p:cNvSpPr>
            <p:nvPr/>
          </p:nvSpPr>
          <p:spPr bwMode="auto">
            <a:xfrm>
              <a:off x="4533" y="1450"/>
              <a:ext cx="1626" cy="2863"/>
            </a:xfrm>
            <a:custGeom>
              <a:avLst/>
              <a:gdLst/>
              <a:ahLst/>
              <a:cxnLst>
                <a:cxn ang="0">
                  <a:pos x="0" y="2364"/>
                </a:cxn>
                <a:cxn ang="0">
                  <a:pos x="58" y="2320"/>
                </a:cxn>
                <a:cxn ang="0">
                  <a:pos x="212" y="2181"/>
                </a:cxn>
                <a:cxn ang="0">
                  <a:pos x="322" y="2086"/>
                </a:cxn>
                <a:cxn ang="0">
                  <a:pos x="439" y="1976"/>
                </a:cxn>
                <a:cxn ang="0">
                  <a:pos x="564" y="1837"/>
                </a:cxn>
                <a:cxn ang="0">
                  <a:pos x="695" y="1683"/>
                </a:cxn>
                <a:cxn ang="0">
                  <a:pos x="827" y="1529"/>
                </a:cxn>
                <a:cxn ang="0">
                  <a:pos x="959" y="1339"/>
                </a:cxn>
                <a:cxn ang="0">
                  <a:pos x="1090" y="1149"/>
                </a:cxn>
                <a:cxn ang="0">
                  <a:pos x="1208" y="936"/>
                </a:cxn>
                <a:cxn ang="0">
                  <a:pos x="1266" y="827"/>
                </a:cxn>
                <a:cxn ang="0">
                  <a:pos x="1310" y="717"/>
                </a:cxn>
                <a:cxn ang="0">
                  <a:pos x="1361" y="600"/>
                </a:cxn>
                <a:cxn ang="0">
                  <a:pos x="1405" y="490"/>
                </a:cxn>
                <a:cxn ang="0">
                  <a:pos x="1434" y="365"/>
                </a:cxn>
                <a:cxn ang="0">
                  <a:pos x="1471" y="248"/>
                </a:cxn>
                <a:cxn ang="0">
                  <a:pos x="1493" y="124"/>
                </a:cxn>
                <a:cxn ang="0">
                  <a:pos x="1508" y="0"/>
                </a:cxn>
              </a:cxnLst>
              <a:rect l="0" t="0" r="0" b="0"/>
              <a:pathLst>
                <a:path w="1508" h="2364">
                  <a:moveTo>
                    <a:pt x="0" y="2364"/>
                  </a:moveTo>
                  <a:lnTo>
                    <a:pt x="58" y="2320"/>
                  </a:lnTo>
                  <a:lnTo>
                    <a:pt x="212" y="2181"/>
                  </a:lnTo>
                  <a:lnTo>
                    <a:pt x="322" y="2086"/>
                  </a:lnTo>
                  <a:lnTo>
                    <a:pt x="439" y="1976"/>
                  </a:lnTo>
                  <a:lnTo>
                    <a:pt x="564" y="1837"/>
                  </a:lnTo>
                  <a:lnTo>
                    <a:pt x="695" y="1683"/>
                  </a:lnTo>
                  <a:lnTo>
                    <a:pt x="827" y="1529"/>
                  </a:lnTo>
                  <a:lnTo>
                    <a:pt x="959" y="1339"/>
                  </a:lnTo>
                  <a:lnTo>
                    <a:pt x="1090" y="1149"/>
                  </a:lnTo>
                  <a:lnTo>
                    <a:pt x="1208" y="936"/>
                  </a:lnTo>
                  <a:lnTo>
                    <a:pt x="1266" y="827"/>
                  </a:lnTo>
                  <a:lnTo>
                    <a:pt x="1310" y="717"/>
                  </a:lnTo>
                  <a:lnTo>
                    <a:pt x="1361" y="600"/>
                  </a:lnTo>
                  <a:lnTo>
                    <a:pt x="1405" y="490"/>
                  </a:lnTo>
                  <a:lnTo>
                    <a:pt x="1434" y="365"/>
                  </a:lnTo>
                  <a:lnTo>
                    <a:pt x="1471" y="248"/>
                  </a:lnTo>
                  <a:lnTo>
                    <a:pt x="1493" y="124"/>
                  </a:lnTo>
                  <a:lnTo>
                    <a:pt x="1508" y="0"/>
                  </a:lnTo>
                </a:path>
              </a:pathLst>
            </a:custGeom>
            <a:noFill/>
            <a:ln w="38100" cap="flat" cmpd="sng" algn="ctr">
              <a:solidFill>
                <a:srgbClr val="FFFF0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ja-JP" altLang="en-US"/>
            </a:p>
          </p:txBody>
        </p:sp>
      </p:grp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3536885" y="3474005"/>
            <a:ext cx="5588905" cy="585672"/>
          </a:xfrm>
        </p:spPr>
        <p:txBody>
          <a:bodyPr/>
          <a:lstStyle>
            <a:lvl1pPr marL="0" indent="0" algn="r">
              <a:buFontTx/>
              <a:buNone/>
              <a:defRPr sz="2800">
                <a:solidFill>
                  <a:schemeClr val="accent1">
                    <a:lumMod val="7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ja-JP" altLang="en-US" dirty="0"/>
              <a:t>マスタ サブタイトルの書式設定</a:t>
            </a:r>
          </a:p>
        </p:txBody>
      </p:sp>
      <p:grpSp>
        <p:nvGrpSpPr>
          <p:cNvPr id="29" name="グループ化 28"/>
          <p:cNvGrpSpPr/>
          <p:nvPr userDrawn="1"/>
        </p:nvGrpSpPr>
        <p:grpSpPr>
          <a:xfrm>
            <a:off x="45903" y="188640"/>
            <a:ext cx="954106" cy="954106"/>
            <a:chOff x="2555776" y="620713"/>
            <a:chExt cx="1224136" cy="1224136"/>
          </a:xfrm>
        </p:grpSpPr>
        <p:sp>
          <p:nvSpPr>
            <p:cNvPr id="30" name="円/楕円 29"/>
            <p:cNvSpPr/>
            <p:nvPr/>
          </p:nvSpPr>
          <p:spPr>
            <a:xfrm>
              <a:off x="2555776" y="620713"/>
              <a:ext cx="1224136" cy="1224136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9525" cap="flat" cmpd="sng" algn="ctr">
              <a:noFill/>
              <a:prstDash val="solid"/>
            </a:ln>
            <a:effectLst>
              <a:outerShdw blurRad="149987" dist="152400" dir="2880000" algn="ctr">
                <a:srgbClr val="000000">
                  <a:alpha val="28000"/>
                </a:srgbClr>
              </a:outerShdw>
            </a:effectLst>
            <a:scene3d>
              <a:camera prst="orthographicFront">
                <a:rot lat="0" lon="0" rev="0"/>
              </a:camera>
              <a:lightRig rig="contrasting" dir="t">
                <a:rot lat="0" lon="0" rev="1500000"/>
              </a:lightRig>
            </a:scene3d>
            <a:sp3d prstMaterial="metal">
              <a:bevelT w="88900" h="88900"/>
            </a:sp3d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31" name="円/楕円 30"/>
            <p:cNvSpPr/>
            <p:nvPr/>
          </p:nvSpPr>
          <p:spPr>
            <a:xfrm>
              <a:off x="2825806" y="703598"/>
              <a:ext cx="684076" cy="358316"/>
            </a:xfrm>
            <a:prstGeom prst="ellipse">
              <a:avLst/>
            </a:prstGeom>
            <a:solidFill>
              <a:sysClr val="window" lastClr="FFFFFF">
                <a:alpha val="69000"/>
              </a:sysClr>
            </a:solidFill>
            <a:ln w="9525" cap="flat" cmpd="sng" algn="ctr">
              <a:noFill/>
              <a:prstDash val="solid"/>
            </a:ln>
            <a:effectLst>
              <a:softEdge rad="63500"/>
            </a:effec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32" name="グループ化 31"/>
          <p:cNvGrpSpPr/>
          <p:nvPr userDrawn="1"/>
        </p:nvGrpSpPr>
        <p:grpSpPr>
          <a:xfrm>
            <a:off x="8127395" y="5969401"/>
            <a:ext cx="630070" cy="630070"/>
            <a:chOff x="2555776" y="620713"/>
            <a:chExt cx="1224136" cy="1224136"/>
          </a:xfrm>
        </p:grpSpPr>
        <p:sp>
          <p:nvSpPr>
            <p:cNvPr id="33" name="円/楕円 32"/>
            <p:cNvSpPr/>
            <p:nvPr/>
          </p:nvSpPr>
          <p:spPr>
            <a:xfrm>
              <a:off x="2555776" y="620713"/>
              <a:ext cx="1224136" cy="1224136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9525" cap="flat" cmpd="sng" algn="ctr">
              <a:noFill/>
              <a:prstDash val="solid"/>
            </a:ln>
            <a:effectLst>
              <a:outerShdw blurRad="149987" dist="152400" dir="2880000" algn="ctr">
                <a:srgbClr val="000000">
                  <a:alpha val="28000"/>
                </a:srgbClr>
              </a:outerShdw>
            </a:effectLst>
            <a:scene3d>
              <a:camera prst="orthographicFront">
                <a:rot lat="0" lon="0" rev="0"/>
              </a:camera>
              <a:lightRig rig="contrasting" dir="t">
                <a:rot lat="0" lon="0" rev="1500000"/>
              </a:lightRig>
            </a:scene3d>
            <a:sp3d prstMaterial="metal">
              <a:bevelT w="88900" h="88900"/>
            </a:sp3d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34" name="円/楕円 33"/>
            <p:cNvSpPr/>
            <p:nvPr/>
          </p:nvSpPr>
          <p:spPr>
            <a:xfrm>
              <a:off x="2825806" y="703598"/>
              <a:ext cx="684076" cy="358316"/>
            </a:xfrm>
            <a:prstGeom prst="ellipse">
              <a:avLst/>
            </a:prstGeom>
            <a:solidFill>
              <a:sysClr val="window" lastClr="FFFFFF">
                <a:alpha val="69000"/>
              </a:sysClr>
            </a:solidFill>
            <a:ln w="9525" cap="flat" cmpd="sng" algn="ctr">
              <a:noFill/>
              <a:prstDash val="solid"/>
            </a:ln>
            <a:effectLst>
              <a:softEdge rad="63500"/>
            </a:effec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sp>
        <p:nvSpPr>
          <p:cNvPr id="40" name="タイトル 1"/>
          <p:cNvSpPr>
            <a:spLocks noGrp="1"/>
          </p:cNvSpPr>
          <p:nvPr>
            <p:ph type="ctrTitle"/>
          </p:nvPr>
        </p:nvSpPr>
        <p:spPr>
          <a:xfrm>
            <a:off x="1781372" y="2168860"/>
            <a:ext cx="7381138" cy="903095"/>
          </a:xfrm>
          <a:prstGeom prst="rect">
            <a:avLst/>
          </a:prstGeom>
          <a:noFill/>
        </p:spPr>
        <p:txBody>
          <a:bodyPr vert="horz"/>
          <a:lstStyle>
            <a:lvl1pPr>
              <a:defRPr sz="48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A9DF20F-63F4-43FA-8842-0A34825EBD3E}" type="slidenum">
              <a:rPr lang="en-US" altLang="ja-JP"/>
              <a:pPr/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A1E0E5-6107-456B-8F30-B554D60E15C5}" type="slidenum">
              <a:rPr lang="en-US" altLang="ja-JP"/>
              <a:pPr/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48450" y="100013"/>
            <a:ext cx="2057400" cy="5694362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76250" y="100013"/>
            <a:ext cx="6019800" cy="5694362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7258B00-CB1C-4F33-BDE3-4C3402E76256}" type="slidenum">
              <a:rPr lang="en-US" altLang="ja-JP"/>
              <a:pPr/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0E8FB-E279-4C20-85A6-D562C8DC2AF6}" type="datetimeFigureOut">
              <a:rPr kumimoji="1" lang="ja-JP" altLang="en-US" smtClean="0"/>
              <a:pPr/>
              <a:t>2011/12/14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5BE5-477D-4525-A859-B559960EBC5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36482818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0E8FB-E279-4C20-85A6-D562C8DC2AF6}" type="datetimeFigureOut">
              <a:rPr kumimoji="1" lang="ja-JP" altLang="en-US" smtClean="0"/>
              <a:pPr/>
              <a:t>2011/12/14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5BE5-477D-4525-A859-B559960EBC5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98073138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0E8FB-E279-4C20-85A6-D562C8DC2AF6}" type="datetimeFigureOut">
              <a:rPr kumimoji="1" lang="ja-JP" altLang="en-US" smtClean="0"/>
              <a:pPr/>
              <a:t>2011/12/14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5BE5-477D-4525-A859-B559960EBC5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376905280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0E8FB-E279-4C20-85A6-D562C8DC2AF6}" type="datetimeFigureOut">
              <a:rPr kumimoji="1" lang="ja-JP" altLang="en-US" smtClean="0"/>
              <a:pPr/>
              <a:t>2011/12/14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5BE5-477D-4525-A859-B559960EBC5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172053967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0E8FB-E279-4C20-85A6-D562C8DC2AF6}" type="datetimeFigureOut">
              <a:rPr kumimoji="1" lang="ja-JP" altLang="en-US" smtClean="0"/>
              <a:pPr/>
              <a:t>2011/12/14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5BE5-477D-4525-A859-B559960EBC5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23703881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0E8FB-E279-4C20-85A6-D562C8DC2AF6}" type="datetimeFigureOut">
              <a:rPr kumimoji="1" lang="ja-JP" altLang="en-US" smtClean="0"/>
              <a:pPr/>
              <a:t>2011/12/14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5BE5-477D-4525-A859-B559960EBC5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49613013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0E8FB-E279-4C20-85A6-D562C8DC2AF6}" type="datetimeFigureOut">
              <a:rPr kumimoji="1" lang="ja-JP" altLang="en-US" smtClean="0"/>
              <a:pPr/>
              <a:t>2011/12/14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5BE5-477D-4525-A859-B559960EBC5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9849164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目次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 userDrawn="1"/>
        </p:nvSpPr>
        <p:spPr>
          <a:xfrm>
            <a:off x="0" y="1"/>
            <a:ext cx="9144000" cy="2978950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" name="片側の 2 つの角を丸めた四角形 14"/>
          <p:cNvSpPr/>
          <p:nvPr userDrawn="1"/>
        </p:nvSpPr>
        <p:spPr>
          <a:xfrm rot="16200000">
            <a:off x="6896832" y="-155078"/>
            <a:ext cx="630070" cy="3843936"/>
          </a:xfrm>
          <a:prstGeom prst="round2SameRect">
            <a:avLst>
              <a:gd name="adj1" fmla="val 48640"/>
              <a:gd name="adj2" fmla="val 0"/>
            </a:avLst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1556665" y="3744035"/>
            <a:ext cx="7039615" cy="1500187"/>
          </a:xfrm>
        </p:spPr>
        <p:txBody>
          <a:bodyPr anchor="ctr" anchorCtr="0"/>
          <a:lstStyle>
            <a:lvl1pPr marL="0" indent="0">
              <a:lnSpc>
                <a:spcPct val="150000"/>
              </a:lnSpc>
              <a:buNone/>
              <a:defRPr sz="2800">
                <a:solidFill>
                  <a:schemeClr val="accent5">
                    <a:lumMod val="50000"/>
                  </a:schemeClr>
                </a:solidFill>
                <a:latin typeface="+mj-ea"/>
                <a:ea typeface="+mj-ea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dirty="0" smtClean="0"/>
              <a:t>マスタ テキストの書式設定</a:t>
            </a:r>
          </a:p>
        </p:txBody>
      </p:sp>
      <p:grpSp>
        <p:nvGrpSpPr>
          <p:cNvPr id="17" name="グループ化 16"/>
          <p:cNvGrpSpPr>
            <a:grpSpLocks/>
          </p:cNvGrpSpPr>
          <p:nvPr userDrawn="1"/>
        </p:nvGrpSpPr>
        <p:grpSpPr bwMode="auto">
          <a:xfrm flipH="1">
            <a:off x="-63442" y="2"/>
            <a:ext cx="9207438" cy="2978950"/>
            <a:chOff x="-129" y="-42"/>
            <a:chExt cx="6343" cy="4355"/>
          </a:xfrm>
        </p:grpSpPr>
        <p:sp>
          <p:nvSpPr>
            <p:cNvPr id="18" name="フリーフォーム 17"/>
            <p:cNvSpPr>
              <a:spLocks/>
            </p:cNvSpPr>
            <p:nvPr/>
          </p:nvSpPr>
          <p:spPr bwMode="auto">
            <a:xfrm>
              <a:off x="-122" y="-42"/>
              <a:ext cx="5811" cy="4091"/>
            </a:xfrm>
            <a:custGeom>
              <a:avLst/>
              <a:gdLst/>
              <a:ahLst/>
              <a:cxnLst>
                <a:cxn ang="0">
                  <a:pos x="0" y="4069"/>
                </a:cxn>
                <a:cxn ang="0">
                  <a:pos x="161" y="4084"/>
                </a:cxn>
                <a:cxn ang="0">
                  <a:pos x="344" y="4084"/>
                </a:cxn>
                <a:cxn ang="0">
                  <a:pos x="593" y="4091"/>
                </a:cxn>
                <a:cxn ang="0">
                  <a:pos x="893" y="4084"/>
                </a:cxn>
                <a:cxn ang="0">
                  <a:pos x="1230" y="4069"/>
                </a:cxn>
                <a:cxn ang="0">
                  <a:pos x="1588" y="4033"/>
                </a:cxn>
                <a:cxn ang="0">
                  <a:pos x="1991" y="3996"/>
                </a:cxn>
                <a:cxn ang="0">
                  <a:pos x="2196" y="3959"/>
                </a:cxn>
                <a:cxn ang="0">
                  <a:pos x="2408" y="3923"/>
                </a:cxn>
                <a:cxn ang="0">
                  <a:pos x="2613" y="3879"/>
                </a:cxn>
                <a:cxn ang="0">
                  <a:pos x="2832" y="3828"/>
                </a:cxn>
                <a:cxn ang="0">
                  <a:pos x="3052" y="3776"/>
                </a:cxn>
                <a:cxn ang="0">
                  <a:pos x="3257" y="3718"/>
                </a:cxn>
                <a:cxn ang="0">
                  <a:pos x="3469" y="3645"/>
                </a:cxn>
                <a:cxn ang="0">
                  <a:pos x="3681" y="3572"/>
                </a:cxn>
                <a:cxn ang="0">
                  <a:pos x="3886" y="3484"/>
                </a:cxn>
                <a:cxn ang="0">
                  <a:pos x="4084" y="3381"/>
                </a:cxn>
                <a:cxn ang="0">
                  <a:pos x="4274" y="3279"/>
                </a:cxn>
                <a:cxn ang="0">
                  <a:pos x="4465" y="3169"/>
                </a:cxn>
                <a:cxn ang="0">
                  <a:pos x="4648" y="3037"/>
                </a:cxn>
                <a:cxn ang="0">
                  <a:pos x="4816" y="2898"/>
                </a:cxn>
                <a:cxn ang="0">
                  <a:pos x="4970" y="2759"/>
                </a:cxn>
                <a:cxn ang="0">
                  <a:pos x="5123" y="2591"/>
                </a:cxn>
                <a:cxn ang="0">
                  <a:pos x="5189" y="2510"/>
                </a:cxn>
                <a:cxn ang="0">
                  <a:pos x="5262" y="2415"/>
                </a:cxn>
                <a:cxn ang="0">
                  <a:pos x="5350" y="2269"/>
                </a:cxn>
                <a:cxn ang="0">
                  <a:pos x="5453" y="2093"/>
                </a:cxn>
                <a:cxn ang="0">
                  <a:pos x="5555" y="1873"/>
                </a:cxn>
                <a:cxn ang="0">
                  <a:pos x="5606" y="1756"/>
                </a:cxn>
                <a:cxn ang="0">
                  <a:pos x="5658" y="1625"/>
                </a:cxn>
                <a:cxn ang="0">
                  <a:pos x="5709" y="1485"/>
                </a:cxn>
                <a:cxn ang="0">
                  <a:pos x="5745" y="1332"/>
                </a:cxn>
                <a:cxn ang="0">
                  <a:pos x="5775" y="1207"/>
                </a:cxn>
                <a:cxn ang="0">
                  <a:pos x="5789" y="1068"/>
                </a:cxn>
                <a:cxn ang="0">
                  <a:pos x="5804" y="893"/>
                </a:cxn>
                <a:cxn ang="0">
                  <a:pos x="5811" y="790"/>
                </a:cxn>
                <a:cxn ang="0">
                  <a:pos x="5804" y="695"/>
                </a:cxn>
                <a:cxn ang="0">
                  <a:pos x="5797" y="578"/>
                </a:cxn>
                <a:cxn ang="0">
                  <a:pos x="5782" y="461"/>
                </a:cxn>
                <a:cxn ang="0">
                  <a:pos x="5760" y="344"/>
                </a:cxn>
                <a:cxn ang="0">
                  <a:pos x="5738" y="227"/>
                </a:cxn>
                <a:cxn ang="0">
                  <a:pos x="5694" y="109"/>
                </a:cxn>
                <a:cxn ang="0">
                  <a:pos x="5643" y="0"/>
                </a:cxn>
              </a:cxnLst>
              <a:rect l="0" t="0" r="0" b="0"/>
              <a:pathLst>
                <a:path w="5811" h="4091">
                  <a:moveTo>
                    <a:pt x="0" y="4069"/>
                  </a:moveTo>
                  <a:lnTo>
                    <a:pt x="161" y="4084"/>
                  </a:lnTo>
                  <a:lnTo>
                    <a:pt x="344" y="4084"/>
                  </a:lnTo>
                  <a:lnTo>
                    <a:pt x="593" y="4091"/>
                  </a:lnTo>
                  <a:lnTo>
                    <a:pt x="893" y="4084"/>
                  </a:lnTo>
                  <a:lnTo>
                    <a:pt x="1230" y="4069"/>
                  </a:lnTo>
                  <a:lnTo>
                    <a:pt x="1588" y="4033"/>
                  </a:lnTo>
                  <a:lnTo>
                    <a:pt x="1991" y="3996"/>
                  </a:lnTo>
                  <a:lnTo>
                    <a:pt x="2196" y="3959"/>
                  </a:lnTo>
                  <a:lnTo>
                    <a:pt x="2408" y="3923"/>
                  </a:lnTo>
                  <a:lnTo>
                    <a:pt x="2613" y="3879"/>
                  </a:lnTo>
                  <a:lnTo>
                    <a:pt x="2832" y="3828"/>
                  </a:lnTo>
                  <a:lnTo>
                    <a:pt x="3052" y="3776"/>
                  </a:lnTo>
                  <a:lnTo>
                    <a:pt x="3257" y="3718"/>
                  </a:lnTo>
                  <a:lnTo>
                    <a:pt x="3469" y="3645"/>
                  </a:lnTo>
                  <a:lnTo>
                    <a:pt x="3681" y="3572"/>
                  </a:lnTo>
                  <a:lnTo>
                    <a:pt x="3886" y="3484"/>
                  </a:lnTo>
                  <a:lnTo>
                    <a:pt x="4084" y="3381"/>
                  </a:lnTo>
                  <a:lnTo>
                    <a:pt x="4274" y="3279"/>
                  </a:lnTo>
                  <a:lnTo>
                    <a:pt x="4465" y="3169"/>
                  </a:lnTo>
                  <a:lnTo>
                    <a:pt x="4648" y="3037"/>
                  </a:lnTo>
                  <a:lnTo>
                    <a:pt x="4816" y="2898"/>
                  </a:lnTo>
                  <a:lnTo>
                    <a:pt x="4970" y="2759"/>
                  </a:lnTo>
                  <a:lnTo>
                    <a:pt x="5123" y="2591"/>
                  </a:lnTo>
                  <a:lnTo>
                    <a:pt x="5189" y="2510"/>
                  </a:lnTo>
                  <a:lnTo>
                    <a:pt x="5262" y="2415"/>
                  </a:lnTo>
                  <a:lnTo>
                    <a:pt x="5350" y="2269"/>
                  </a:lnTo>
                  <a:lnTo>
                    <a:pt x="5453" y="2093"/>
                  </a:lnTo>
                  <a:lnTo>
                    <a:pt x="5555" y="1873"/>
                  </a:lnTo>
                  <a:lnTo>
                    <a:pt x="5606" y="1756"/>
                  </a:lnTo>
                  <a:lnTo>
                    <a:pt x="5658" y="1625"/>
                  </a:lnTo>
                  <a:lnTo>
                    <a:pt x="5709" y="1485"/>
                  </a:lnTo>
                  <a:lnTo>
                    <a:pt x="5745" y="1332"/>
                  </a:lnTo>
                  <a:lnTo>
                    <a:pt x="5775" y="1207"/>
                  </a:lnTo>
                  <a:lnTo>
                    <a:pt x="5789" y="1068"/>
                  </a:lnTo>
                  <a:lnTo>
                    <a:pt x="5804" y="893"/>
                  </a:lnTo>
                  <a:lnTo>
                    <a:pt x="5811" y="790"/>
                  </a:lnTo>
                  <a:lnTo>
                    <a:pt x="5804" y="695"/>
                  </a:lnTo>
                  <a:lnTo>
                    <a:pt x="5797" y="578"/>
                  </a:lnTo>
                  <a:lnTo>
                    <a:pt x="5782" y="461"/>
                  </a:lnTo>
                  <a:lnTo>
                    <a:pt x="5760" y="344"/>
                  </a:lnTo>
                  <a:lnTo>
                    <a:pt x="5738" y="227"/>
                  </a:lnTo>
                  <a:lnTo>
                    <a:pt x="5694" y="109"/>
                  </a:lnTo>
                  <a:lnTo>
                    <a:pt x="5643" y="0"/>
                  </a:lnTo>
                </a:path>
              </a:pathLst>
            </a:custGeom>
            <a:noFill/>
            <a:ln w="38100" cap="flat" cmpd="sng" algn="ctr">
              <a:solidFill>
                <a:srgbClr val="00CC66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ja-JP" altLang="en-US"/>
            </a:p>
          </p:txBody>
        </p:sp>
        <p:sp>
          <p:nvSpPr>
            <p:cNvPr id="19" name="フリーフォーム 18"/>
            <p:cNvSpPr>
              <a:spLocks/>
            </p:cNvSpPr>
            <p:nvPr/>
          </p:nvSpPr>
          <p:spPr bwMode="auto">
            <a:xfrm>
              <a:off x="-129" y="-42"/>
              <a:ext cx="6177" cy="4245"/>
            </a:xfrm>
            <a:custGeom>
              <a:avLst/>
              <a:gdLst/>
              <a:ahLst/>
              <a:cxnLst>
                <a:cxn ang="0">
                  <a:pos x="0" y="4238"/>
                </a:cxn>
                <a:cxn ang="0">
                  <a:pos x="161" y="4245"/>
                </a:cxn>
                <a:cxn ang="0">
                  <a:pos x="607" y="4245"/>
                </a:cxn>
                <a:cxn ang="0">
                  <a:pos x="915" y="4238"/>
                </a:cxn>
                <a:cxn ang="0">
                  <a:pos x="1266" y="4223"/>
                </a:cxn>
                <a:cxn ang="0">
                  <a:pos x="1632" y="4208"/>
                </a:cxn>
                <a:cxn ang="0">
                  <a:pos x="2034" y="4172"/>
                </a:cxn>
                <a:cxn ang="0">
                  <a:pos x="2459" y="4135"/>
                </a:cxn>
                <a:cxn ang="0">
                  <a:pos x="2891" y="4069"/>
                </a:cxn>
                <a:cxn ang="0">
                  <a:pos x="3096" y="4033"/>
                </a:cxn>
                <a:cxn ang="0">
                  <a:pos x="3308" y="4003"/>
                </a:cxn>
                <a:cxn ang="0">
                  <a:pos x="3513" y="3952"/>
                </a:cxn>
                <a:cxn ang="0">
                  <a:pos x="3718" y="3901"/>
                </a:cxn>
                <a:cxn ang="0">
                  <a:pos x="3915" y="3850"/>
                </a:cxn>
                <a:cxn ang="0">
                  <a:pos x="4098" y="3791"/>
                </a:cxn>
                <a:cxn ang="0">
                  <a:pos x="4289" y="3725"/>
                </a:cxn>
                <a:cxn ang="0">
                  <a:pos x="4464" y="3652"/>
                </a:cxn>
                <a:cxn ang="0">
                  <a:pos x="4625" y="3586"/>
                </a:cxn>
                <a:cxn ang="0">
                  <a:pos x="4779" y="3498"/>
                </a:cxn>
                <a:cxn ang="0">
                  <a:pos x="4925" y="3410"/>
                </a:cxn>
                <a:cxn ang="0">
                  <a:pos x="5050" y="3308"/>
                </a:cxn>
                <a:cxn ang="0">
                  <a:pos x="5094" y="3271"/>
                </a:cxn>
                <a:cxn ang="0">
                  <a:pos x="5204" y="3154"/>
                </a:cxn>
                <a:cxn ang="0">
                  <a:pos x="5372" y="2971"/>
                </a:cxn>
                <a:cxn ang="0">
                  <a:pos x="5467" y="2862"/>
                </a:cxn>
                <a:cxn ang="0">
                  <a:pos x="5562" y="2722"/>
                </a:cxn>
                <a:cxn ang="0">
                  <a:pos x="5665" y="2583"/>
                </a:cxn>
                <a:cxn ang="0">
                  <a:pos x="5760" y="2422"/>
                </a:cxn>
                <a:cxn ang="0">
                  <a:pos x="5855" y="2247"/>
                </a:cxn>
                <a:cxn ang="0">
                  <a:pos x="5943" y="2071"/>
                </a:cxn>
                <a:cxn ang="0">
                  <a:pos x="6023" y="1881"/>
                </a:cxn>
                <a:cxn ang="0">
                  <a:pos x="6089" y="1683"/>
                </a:cxn>
                <a:cxn ang="0">
                  <a:pos x="6118" y="1573"/>
                </a:cxn>
                <a:cxn ang="0">
                  <a:pos x="6140" y="1471"/>
                </a:cxn>
                <a:cxn ang="0">
                  <a:pos x="6162" y="1361"/>
                </a:cxn>
                <a:cxn ang="0">
                  <a:pos x="6170" y="1244"/>
                </a:cxn>
                <a:cxn ang="0">
                  <a:pos x="6177" y="1105"/>
                </a:cxn>
                <a:cxn ang="0">
                  <a:pos x="6177" y="944"/>
                </a:cxn>
                <a:cxn ang="0">
                  <a:pos x="6170" y="754"/>
                </a:cxn>
                <a:cxn ang="0">
                  <a:pos x="6155" y="658"/>
                </a:cxn>
                <a:cxn ang="0">
                  <a:pos x="6133" y="549"/>
                </a:cxn>
                <a:cxn ang="0">
                  <a:pos x="6104" y="446"/>
                </a:cxn>
                <a:cxn ang="0">
                  <a:pos x="6075" y="344"/>
                </a:cxn>
                <a:cxn ang="0">
                  <a:pos x="6031" y="241"/>
                </a:cxn>
                <a:cxn ang="0">
                  <a:pos x="5987" y="153"/>
                </a:cxn>
                <a:cxn ang="0">
                  <a:pos x="5928" y="73"/>
                </a:cxn>
                <a:cxn ang="0">
                  <a:pos x="5862" y="0"/>
                </a:cxn>
              </a:cxnLst>
              <a:rect l="0" t="0" r="0" b="0"/>
              <a:pathLst>
                <a:path w="6177" h="4245">
                  <a:moveTo>
                    <a:pt x="0" y="4238"/>
                  </a:moveTo>
                  <a:lnTo>
                    <a:pt x="161" y="4245"/>
                  </a:lnTo>
                  <a:lnTo>
                    <a:pt x="607" y="4245"/>
                  </a:lnTo>
                  <a:lnTo>
                    <a:pt x="915" y="4238"/>
                  </a:lnTo>
                  <a:lnTo>
                    <a:pt x="1266" y="4223"/>
                  </a:lnTo>
                  <a:lnTo>
                    <a:pt x="1632" y="4208"/>
                  </a:lnTo>
                  <a:lnTo>
                    <a:pt x="2034" y="4172"/>
                  </a:lnTo>
                  <a:lnTo>
                    <a:pt x="2459" y="4135"/>
                  </a:lnTo>
                  <a:lnTo>
                    <a:pt x="2891" y="4069"/>
                  </a:lnTo>
                  <a:lnTo>
                    <a:pt x="3096" y="4033"/>
                  </a:lnTo>
                  <a:lnTo>
                    <a:pt x="3308" y="4003"/>
                  </a:lnTo>
                  <a:lnTo>
                    <a:pt x="3513" y="3952"/>
                  </a:lnTo>
                  <a:lnTo>
                    <a:pt x="3718" y="3901"/>
                  </a:lnTo>
                  <a:lnTo>
                    <a:pt x="3915" y="3850"/>
                  </a:lnTo>
                  <a:lnTo>
                    <a:pt x="4098" y="3791"/>
                  </a:lnTo>
                  <a:lnTo>
                    <a:pt x="4289" y="3725"/>
                  </a:lnTo>
                  <a:lnTo>
                    <a:pt x="4464" y="3652"/>
                  </a:lnTo>
                  <a:lnTo>
                    <a:pt x="4625" y="3586"/>
                  </a:lnTo>
                  <a:lnTo>
                    <a:pt x="4779" y="3498"/>
                  </a:lnTo>
                  <a:lnTo>
                    <a:pt x="4925" y="3410"/>
                  </a:lnTo>
                  <a:lnTo>
                    <a:pt x="5050" y="3308"/>
                  </a:lnTo>
                  <a:lnTo>
                    <a:pt x="5094" y="3271"/>
                  </a:lnTo>
                  <a:lnTo>
                    <a:pt x="5204" y="3154"/>
                  </a:lnTo>
                  <a:lnTo>
                    <a:pt x="5372" y="2971"/>
                  </a:lnTo>
                  <a:lnTo>
                    <a:pt x="5467" y="2862"/>
                  </a:lnTo>
                  <a:lnTo>
                    <a:pt x="5562" y="2722"/>
                  </a:lnTo>
                  <a:lnTo>
                    <a:pt x="5665" y="2583"/>
                  </a:lnTo>
                  <a:lnTo>
                    <a:pt x="5760" y="2422"/>
                  </a:lnTo>
                  <a:lnTo>
                    <a:pt x="5855" y="2247"/>
                  </a:lnTo>
                  <a:lnTo>
                    <a:pt x="5943" y="2071"/>
                  </a:lnTo>
                  <a:lnTo>
                    <a:pt x="6023" y="1881"/>
                  </a:lnTo>
                  <a:lnTo>
                    <a:pt x="6089" y="1683"/>
                  </a:lnTo>
                  <a:lnTo>
                    <a:pt x="6118" y="1573"/>
                  </a:lnTo>
                  <a:lnTo>
                    <a:pt x="6140" y="1471"/>
                  </a:lnTo>
                  <a:lnTo>
                    <a:pt x="6162" y="1361"/>
                  </a:lnTo>
                  <a:lnTo>
                    <a:pt x="6170" y="1244"/>
                  </a:lnTo>
                  <a:lnTo>
                    <a:pt x="6177" y="1105"/>
                  </a:lnTo>
                  <a:lnTo>
                    <a:pt x="6177" y="944"/>
                  </a:lnTo>
                  <a:lnTo>
                    <a:pt x="6170" y="754"/>
                  </a:lnTo>
                  <a:lnTo>
                    <a:pt x="6155" y="658"/>
                  </a:lnTo>
                  <a:lnTo>
                    <a:pt x="6133" y="549"/>
                  </a:lnTo>
                  <a:lnTo>
                    <a:pt x="6104" y="446"/>
                  </a:lnTo>
                  <a:lnTo>
                    <a:pt x="6075" y="344"/>
                  </a:lnTo>
                  <a:lnTo>
                    <a:pt x="6031" y="241"/>
                  </a:lnTo>
                  <a:lnTo>
                    <a:pt x="5987" y="153"/>
                  </a:lnTo>
                  <a:lnTo>
                    <a:pt x="5928" y="73"/>
                  </a:lnTo>
                  <a:lnTo>
                    <a:pt x="5862" y="0"/>
                  </a:lnTo>
                </a:path>
              </a:pathLst>
            </a:custGeom>
            <a:noFill/>
            <a:ln w="57150" cap="flat" cmpd="sng" algn="ctr">
              <a:solidFill>
                <a:schemeClr val="accent3">
                  <a:lumMod val="60000"/>
                  <a:lumOff val="40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ja-JP" altLang="en-US"/>
            </a:p>
          </p:txBody>
        </p:sp>
        <p:sp>
          <p:nvSpPr>
            <p:cNvPr id="20" name="フリーフォーム 19"/>
            <p:cNvSpPr>
              <a:spLocks/>
            </p:cNvSpPr>
            <p:nvPr/>
          </p:nvSpPr>
          <p:spPr bwMode="auto">
            <a:xfrm>
              <a:off x="-129" y="1692"/>
              <a:ext cx="6288" cy="2215"/>
            </a:xfrm>
            <a:custGeom>
              <a:avLst/>
              <a:gdLst/>
              <a:ahLst/>
              <a:cxnLst>
                <a:cxn ang="0">
                  <a:pos x="0" y="2203"/>
                </a:cxn>
                <a:cxn ang="0">
                  <a:pos x="161" y="2233"/>
                </a:cxn>
                <a:cxn ang="0">
                  <a:pos x="600" y="2299"/>
                </a:cxn>
                <a:cxn ang="0">
                  <a:pos x="907" y="2335"/>
                </a:cxn>
                <a:cxn ang="0">
                  <a:pos x="1251" y="2365"/>
                </a:cxn>
                <a:cxn ang="0">
                  <a:pos x="1624" y="2394"/>
                </a:cxn>
                <a:cxn ang="0">
                  <a:pos x="2034" y="2408"/>
                </a:cxn>
                <a:cxn ang="0">
                  <a:pos x="2452" y="2416"/>
                </a:cxn>
                <a:cxn ang="0">
                  <a:pos x="2671" y="2416"/>
                </a:cxn>
                <a:cxn ang="0">
                  <a:pos x="2883" y="2401"/>
                </a:cxn>
                <a:cxn ang="0">
                  <a:pos x="3096" y="2394"/>
                </a:cxn>
                <a:cxn ang="0">
                  <a:pos x="3308" y="2379"/>
                </a:cxn>
                <a:cxn ang="0">
                  <a:pos x="3520" y="2357"/>
                </a:cxn>
                <a:cxn ang="0">
                  <a:pos x="3725" y="2328"/>
                </a:cxn>
                <a:cxn ang="0">
                  <a:pos x="3930" y="2291"/>
                </a:cxn>
                <a:cxn ang="0">
                  <a:pos x="4128" y="2247"/>
                </a:cxn>
                <a:cxn ang="0">
                  <a:pos x="4318" y="2196"/>
                </a:cxn>
                <a:cxn ang="0">
                  <a:pos x="4501" y="2138"/>
                </a:cxn>
                <a:cxn ang="0">
                  <a:pos x="4677" y="2072"/>
                </a:cxn>
                <a:cxn ang="0">
                  <a:pos x="4838" y="1991"/>
                </a:cxn>
                <a:cxn ang="0">
                  <a:pos x="4991" y="1911"/>
                </a:cxn>
                <a:cxn ang="0">
                  <a:pos x="5130" y="1816"/>
                </a:cxn>
                <a:cxn ang="0">
                  <a:pos x="5167" y="1786"/>
                </a:cxn>
                <a:cxn ang="0">
                  <a:pos x="5269" y="1684"/>
                </a:cxn>
                <a:cxn ang="0">
                  <a:pos x="5430" y="1530"/>
                </a:cxn>
                <a:cxn ang="0">
                  <a:pos x="5511" y="1435"/>
                </a:cxn>
                <a:cxn ang="0">
                  <a:pos x="5613" y="1318"/>
                </a:cxn>
                <a:cxn ang="0">
                  <a:pos x="5701" y="1193"/>
                </a:cxn>
                <a:cxn ang="0">
                  <a:pos x="5789" y="1054"/>
                </a:cxn>
                <a:cxn ang="0">
                  <a:pos x="5884" y="908"/>
                </a:cxn>
                <a:cxn ang="0">
                  <a:pos x="5957" y="747"/>
                </a:cxn>
                <a:cxn ang="0">
                  <a:pos x="6031" y="571"/>
                </a:cxn>
                <a:cxn ang="0">
                  <a:pos x="6096" y="396"/>
                </a:cxn>
                <a:cxn ang="0">
                  <a:pos x="6140" y="205"/>
                </a:cxn>
                <a:cxn ang="0">
                  <a:pos x="6162" y="103"/>
                </a:cxn>
                <a:cxn ang="0">
                  <a:pos x="6170" y="0"/>
                </a:cxn>
              </a:cxnLst>
              <a:rect l="0" t="0" r="0" b="0"/>
              <a:pathLst>
                <a:path w="6170" h="2416">
                  <a:moveTo>
                    <a:pt x="0" y="2203"/>
                  </a:moveTo>
                  <a:lnTo>
                    <a:pt x="161" y="2233"/>
                  </a:lnTo>
                  <a:lnTo>
                    <a:pt x="600" y="2299"/>
                  </a:lnTo>
                  <a:lnTo>
                    <a:pt x="907" y="2335"/>
                  </a:lnTo>
                  <a:lnTo>
                    <a:pt x="1251" y="2365"/>
                  </a:lnTo>
                  <a:lnTo>
                    <a:pt x="1624" y="2394"/>
                  </a:lnTo>
                  <a:lnTo>
                    <a:pt x="2034" y="2408"/>
                  </a:lnTo>
                  <a:lnTo>
                    <a:pt x="2452" y="2416"/>
                  </a:lnTo>
                  <a:lnTo>
                    <a:pt x="2671" y="2416"/>
                  </a:lnTo>
                  <a:lnTo>
                    <a:pt x="2883" y="2401"/>
                  </a:lnTo>
                  <a:lnTo>
                    <a:pt x="3096" y="2394"/>
                  </a:lnTo>
                  <a:lnTo>
                    <a:pt x="3308" y="2379"/>
                  </a:lnTo>
                  <a:lnTo>
                    <a:pt x="3520" y="2357"/>
                  </a:lnTo>
                  <a:lnTo>
                    <a:pt x="3725" y="2328"/>
                  </a:lnTo>
                  <a:lnTo>
                    <a:pt x="3930" y="2291"/>
                  </a:lnTo>
                  <a:lnTo>
                    <a:pt x="4128" y="2247"/>
                  </a:lnTo>
                  <a:lnTo>
                    <a:pt x="4318" y="2196"/>
                  </a:lnTo>
                  <a:lnTo>
                    <a:pt x="4501" y="2138"/>
                  </a:lnTo>
                  <a:lnTo>
                    <a:pt x="4677" y="2072"/>
                  </a:lnTo>
                  <a:lnTo>
                    <a:pt x="4838" y="1991"/>
                  </a:lnTo>
                  <a:lnTo>
                    <a:pt x="4991" y="1911"/>
                  </a:lnTo>
                  <a:lnTo>
                    <a:pt x="5130" y="1816"/>
                  </a:lnTo>
                  <a:lnTo>
                    <a:pt x="5167" y="1786"/>
                  </a:lnTo>
                  <a:lnTo>
                    <a:pt x="5269" y="1684"/>
                  </a:lnTo>
                  <a:lnTo>
                    <a:pt x="5430" y="1530"/>
                  </a:lnTo>
                  <a:lnTo>
                    <a:pt x="5511" y="1435"/>
                  </a:lnTo>
                  <a:lnTo>
                    <a:pt x="5613" y="1318"/>
                  </a:lnTo>
                  <a:lnTo>
                    <a:pt x="5701" y="1193"/>
                  </a:lnTo>
                  <a:lnTo>
                    <a:pt x="5789" y="1054"/>
                  </a:lnTo>
                  <a:lnTo>
                    <a:pt x="5884" y="908"/>
                  </a:lnTo>
                  <a:lnTo>
                    <a:pt x="5957" y="747"/>
                  </a:lnTo>
                  <a:lnTo>
                    <a:pt x="6031" y="571"/>
                  </a:lnTo>
                  <a:lnTo>
                    <a:pt x="6096" y="396"/>
                  </a:lnTo>
                  <a:lnTo>
                    <a:pt x="6140" y="205"/>
                  </a:lnTo>
                  <a:lnTo>
                    <a:pt x="6162" y="103"/>
                  </a:lnTo>
                  <a:lnTo>
                    <a:pt x="6170" y="0"/>
                  </a:lnTo>
                </a:path>
              </a:pathLst>
            </a:custGeom>
            <a:noFill/>
            <a:ln w="57150" cap="flat" cmpd="sng" algn="ctr">
              <a:solidFill>
                <a:srgbClr val="FFFF0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ja-JP" altLang="en-US"/>
            </a:p>
          </p:txBody>
        </p:sp>
        <p:sp>
          <p:nvSpPr>
            <p:cNvPr id="21" name="フリーフォーム 20"/>
            <p:cNvSpPr>
              <a:spLocks/>
            </p:cNvSpPr>
            <p:nvPr/>
          </p:nvSpPr>
          <p:spPr bwMode="auto">
            <a:xfrm>
              <a:off x="3237" y="-42"/>
              <a:ext cx="2562" cy="4355"/>
            </a:xfrm>
            <a:custGeom>
              <a:avLst/>
              <a:gdLst/>
              <a:ahLst/>
              <a:cxnLst>
                <a:cxn ang="0">
                  <a:pos x="2108" y="0"/>
                </a:cxn>
                <a:cxn ang="0">
                  <a:pos x="2145" y="73"/>
                </a:cxn>
                <a:cxn ang="0">
                  <a:pos x="2196" y="175"/>
                </a:cxn>
                <a:cxn ang="0">
                  <a:pos x="2247" y="300"/>
                </a:cxn>
                <a:cxn ang="0">
                  <a:pos x="2321" y="453"/>
                </a:cxn>
                <a:cxn ang="0">
                  <a:pos x="2379" y="629"/>
                </a:cxn>
                <a:cxn ang="0">
                  <a:pos x="2438" y="827"/>
                </a:cxn>
                <a:cxn ang="0">
                  <a:pos x="2489" y="1054"/>
                </a:cxn>
                <a:cxn ang="0">
                  <a:pos x="2533" y="1288"/>
                </a:cxn>
                <a:cxn ang="0">
                  <a:pos x="2548" y="1412"/>
                </a:cxn>
                <a:cxn ang="0">
                  <a:pos x="2562" y="1537"/>
                </a:cxn>
                <a:cxn ang="0">
                  <a:pos x="2562" y="1668"/>
                </a:cxn>
                <a:cxn ang="0">
                  <a:pos x="2562" y="1793"/>
                </a:cxn>
                <a:cxn ang="0">
                  <a:pos x="2555" y="1932"/>
                </a:cxn>
                <a:cxn ang="0">
                  <a:pos x="2533" y="2064"/>
                </a:cxn>
                <a:cxn ang="0">
                  <a:pos x="2511" y="2195"/>
                </a:cxn>
                <a:cxn ang="0">
                  <a:pos x="2482" y="2327"/>
                </a:cxn>
                <a:cxn ang="0">
                  <a:pos x="2438" y="2459"/>
                </a:cxn>
                <a:cxn ang="0">
                  <a:pos x="2386" y="2591"/>
                </a:cxn>
                <a:cxn ang="0">
                  <a:pos x="2321" y="2730"/>
                </a:cxn>
                <a:cxn ang="0">
                  <a:pos x="2247" y="2862"/>
                </a:cxn>
                <a:cxn ang="0">
                  <a:pos x="2174" y="2993"/>
                </a:cxn>
                <a:cxn ang="0">
                  <a:pos x="2079" y="3118"/>
                </a:cxn>
                <a:cxn ang="0">
                  <a:pos x="2035" y="3169"/>
                </a:cxn>
                <a:cxn ang="0">
                  <a:pos x="1911" y="3293"/>
                </a:cxn>
                <a:cxn ang="0">
                  <a:pos x="1728" y="3484"/>
                </a:cxn>
                <a:cxn ang="0">
                  <a:pos x="1603" y="3586"/>
                </a:cxn>
                <a:cxn ang="0">
                  <a:pos x="1472" y="3689"/>
                </a:cxn>
                <a:cxn ang="0">
                  <a:pos x="1325" y="3791"/>
                </a:cxn>
                <a:cxn ang="0">
                  <a:pos x="1164" y="3908"/>
                </a:cxn>
                <a:cxn ang="0">
                  <a:pos x="996" y="4011"/>
                </a:cxn>
                <a:cxn ang="0">
                  <a:pos x="813" y="4106"/>
                </a:cxn>
                <a:cxn ang="0">
                  <a:pos x="623" y="4194"/>
                </a:cxn>
                <a:cxn ang="0">
                  <a:pos x="425" y="4267"/>
                </a:cxn>
                <a:cxn ang="0">
                  <a:pos x="322" y="4296"/>
                </a:cxn>
                <a:cxn ang="0">
                  <a:pos x="213" y="4318"/>
                </a:cxn>
                <a:cxn ang="0">
                  <a:pos x="110" y="4347"/>
                </a:cxn>
                <a:cxn ang="0">
                  <a:pos x="0" y="4355"/>
                </a:cxn>
              </a:cxnLst>
              <a:rect l="0" t="0" r="0" b="0"/>
              <a:pathLst>
                <a:path w="2562" h="4355">
                  <a:moveTo>
                    <a:pt x="2108" y="0"/>
                  </a:moveTo>
                  <a:lnTo>
                    <a:pt x="2145" y="73"/>
                  </a:lnTo>
                  <a:lnTo>
                    <a:pt x="2196" y="175"/>
                  </a:lnTo>
                  <a:lnTo>
                    <a:pt x="2247" y="300"/>
                  </a:lnTo>
                  <a:lnTo>
                    <a:pt x="2321" y="453"/>
                  </a:lnTo>
                  <a:lnTo>
                    <a:pt x="2379" y="629"/>
                  </a:lnTo>
                  <a:lnTo>
                    <a:pt x="2438" y="827"/>
                  </a:lnTo>
                  <a:lnTo>
                    <a:pt x="2489" y="1054"/>
                  </a:lnTo>
                  <a:lnTo>
                    <a:pt x="2533" y="1288"/>
                  </a:lnTo>
                  <a:lnTo>
                    <a:pt x="2548" y="1412"/>
                  </a:lnTo>
                  <a:lnTo>
                    <a:pt x="2562" y="1537"/>
                  </a:lnTo>
                  <a:lnTo>
                    <a:pt x="2562" y="1668"/>
                  </a:lnTo>
                  <a:lnTo>
                    <a:pt x="2562" y="1793"/>
                  </a:lnTo>
                  <a:lnTo>
                    <a:pt x="2555" y="1932"/>
                  </a:lnTo>
                  <a:lnTo>
                    <a:pt x="2533" y="2064"/>
                  </a:lnTo>
                  <a:lnTo>
                    <a:pt x="2511" y="2195"/>
                  </a:lnTo>
                  <a:lnTo>
                    <a:pt x="2482" y="2327"/>
                  </a:lnTo>
                  <a:lnTo>
                    <a:pt x="2438" y="2459"/>
                  </a:lnTo>
                  <a:lnTo>
                    <a:pt x="2386" y="2591"/>
                  </a:lnTo>
                  <a:lnTo>
                    <a:pt x="2321" y="2730"/>
                  </a:lnTo>
                  <a:lnTo>
                    <a:pt x="2247" y="2862"/>
                  </a:lnTo>
                  <a:lnTo>
                    <a:pt x="2174" y="2993"/>
                  </a:lnTo>
                  <a:lnTo>
                    <a:pt x="2079" y="3118"/>
                  </a:lnTo>
                  <a:lnTo>
                    <a:pt x="2035" y="3169"/>
                  </a:lnTo>
                  <a:lnTo>
                    <a:pt x="1911" y="3293"/>
                  </a:lnTo>
                  <a:lnTo>
                    <a:pt x="1728" y="3484"/>
                  </a:lnTo>
                  <a:lnTo>
                    <a:pt x="1603" y="3586"/>
                  </a:lnTo>
                  <a:lnTo>
                    <a:pt x="1472" y="3689"/>
                  </a:lnTo>
                  <a:lnTo>
                    <a:pt x="1325" y="3791"/>
                  </a:lnTo>
                  <a:lnTo>
                    <a:pt x="1164" y="3908"/>
                  </a:lnTo>
                  <a:lnTo>
                    <a:pt x="996" y="4011"/>
                  </a:lnTo>
                  <a:lnTo>
                    <a:pt x="813" y="4106"/>
                  </a:lnTo>
                  <a:lnTo>
                    <a:pt x="623" y="4194"/>
                  </a:lnTo>
                  <a:lnTo>
                    <a:pt x="425" y="4267"/>
                  </a:lnTo>
                  <a:lnTo>
                    <a:pt x="322" y="4296"/>
                  </a:lnTo>
                  <a:lnTo>
                    <a:pt x="213" y="4318"/>
                  </a:lnTo>
                  <a:lnTo>
                    <a:pt x="110" y="4347"/>
                  </a:lnTo>
                  <a:lnTo>
                    <a:pt x="0" y="4355"/>
                  </a:lnTo>
                </a:path>
              </a:pathLst>
            </a:custGeom>
            <a:noFill/>
            <a:ln w="38100" cap="flat" cmpd="sng" algn="ctr">
              <a:solidFill>
                <a:schemeClr val="accent6">
                  <a:lumMod val="60000"/>
                  <a:lumOff val="40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ja-JP" altLang="en-US"/>
            </a:p>
          </p:txBody>
        </p:sp>
        <p:sp>
          <p:nvSpPr>
            <p:cNvPr id="22" name="フリーフォーム 21"/>
            <p:cNvSpPr>
              <a:spLocks/>
            </p:cNvSpPr>
            <p:nvPr/>
          </p:nvSpPr>
          <p:spPr bwMode="auto">
            <a:xfrm>
              <a:off x="4533" y="1450"/>
              <a:ext cx="1681" cy="2863"/>
            </a:xfrm>
            <a:custGeom>
              <a:avLst/>
              <a:gdLst/>
              <a:ahLst/>
              <a:cxnLst>
                <a:cxn ang="0">
                  <a:pos x="0" y="2364"/>
                </a:cxn>
                <a:cxn ang="0">
                  <a:pos x="58" y="2320"/>
                </a:cxn>
                <a:cxn ang="0">
                  <a:pos x="212" y="2181"/>
                </a:cxn>
                <a:cxn ang="0">
                  <a:pos x="322" y="2086"/>
                </a:cxn>
                <a:cxn ang="0">
                  <a:pos x="439" y="1976"/>
                </a:cxn>
                <a:cxn ang="0">
                  <a:pos x="564" y="1837"/>
                </a:cxn>
                <a:cxn ang="0">
                  <a:pos x="695" y="1683"/>
                </a:cxn>
                <a:cxn ang="0">
                  <a:pos x="827" y="1529"/>
                </a:cxn>
                <a:cxn ang="0">
                  <a:pos x="959" y="1339"/>
                </a:cxn>
                <a:cxn ang="0">
                  <a:pos x="1090" y="1149"/>
                </a:cxn>
                <a:cxn ang="0">
                  <a:pos x="1208" y="936"/>
                </a:cxn>
                <a:cxn ang="0">
                  <a:pos x="1266" y="827"/>
                </a:cxn>
                <a:cxn ang="0">
                  <a:pos x="1310" y="717"/>
                </a:cxn>
                <a:cxn ang="0">
                  <a:pos x="1361" y="600"/>
                </a:cxn>
                <a:cxn ang="0">
                  <a:pos x="1405" y="490"/>
                </a:cxn>
                <a:cxn ang="0">
                  <a:pos x="1434" y="365"/>
                </a:cxn>
                <a:cxn ang="0">
                  <a:pos x="1471" y="248"/>
                </a:cxn>
                <a:cxn ang="0">
                  <a:pos x="1493" y="124"/>
                </a:cxn>
                <a:cxn ang="0">
                  <a:pos x="1508" y="0"/>
                </a:cxn>
              </a:cxnLst>
              <a:rect l="0" t="0" r="0" b="0"/>
              <a:pathLst>
                <a:path w="1508" h="2364">
                  <a:moveTo>
                    <a:pt x="0" y="2364"/>
                  </a:moveTo>
                  <a:lnTo>
                    <a:pt x="58" y="2320"/>
                  </a:lnTo>
                  <a:lnTo>
                    <a:pt x="212" y="2181"/>
                  </a:lnTo>
                  <a:lnTo>
                    <a:pt x="322" y="2086"/>
                  </a:lnTo>
                  <a:lnTo>
                    <a:pt x="439" y="1976"/>
                  </a:lnTo>
                  <a:lnTo>
                    <a:pt x="564" y="1837"/>
                  </a:lnTo>
                  <a:lnTo>
                    <a:pt x="695" y="1683"/>
                  </a:lnTo>
                  <a:lnTo>
                    <a:pt x="827" y="1529"/>
                  </a:lnTo>
                  <a:lnTo>
                    <a:pt x="959" y="1339"/>
                  </a:lnTo>
                  <a:lnTo>
                    <a:pt x="1090" y="1149"/>
                  </a:lnTo>
                  <a:lnTo>
                    <a:pt x="1208" y="936"/>
                  </a:lnTo>
                  <a:lnTo>
                    <a:pt x="1266" y="827"/>
                  </a:lnTo>
                  <a:lnTo>
                    <a:pt x="1310" y="717"/>
                  </a:lnTo>
                  <a:lnTo>
                    <a:pt x="1361" y="600"/>
                  </a:lnTo>
                  <a:lnTo>
                    <a:pt x="1405" y="490"/>
                  </a:lnTo>
                  <a:lnTo>
                    <a:pt x="1434" y="365"/>
                  </a:lnTo>
                  <a:lnTo>
                    <a:pt x="1471" y="248"/>
                  </a:lnTo>
                  <a:lnTo>
                    <a:pt x="1493" y="124"/>
                  </a:lnTo>
                  <a:lnTo>
                    <a:pt x="1508" y="0"/>
                  </a:lnTo>
                </a:path>
              </a:pathLst>
            </a:custGeom>
            <a:noFill/>
            <a:ln w="38100" cap="flat" cmpd="sng" algn="ctr">
              <a:solidFill>
                <a:schemeClr val="accent1">
                  <a:lumMod val="60000"/>
                  <a:lumOff val="40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ja-JP" altLang="en-US"/>
            </a:p>
          </p:txBody>
        </p:sp>
      </p:grpSp>
      <p:grpSp>
        <p:nvGrpSpPr>
          <p:cNvPr id="23" name="グループ化 22"/>
          <p:cNvGrpSpPr/>
          <p:nvPr userDrawn="1"/>
        </p:nvGrpSpPr>
        <p:grpSpPr>
          <a:xfrm>
            <a:off x="103955" y="178466"/>
            <a:ext cx="749866" cy="749866"/>
            <a:chOff x="2555776" y="620713"/>
            <a:chExt cx="1224136" cy="1224136"/>
          </a:xfrm>
        </p:grpSpPr>
        <p:sp>
          <p:nvSpPr>
            <p:cNvPr id="24" name="円/楕円 23"/>
            <p:cNvSpPr/>
            <p:nvPr/>
          </p:nvSpPr>
          <p:spPr>
            <a:xfrm>
              <a:off x="2555776" y="620713"/>
              <a:ext cx="1224136" cy="1224136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9525" cap="flat" cmpd="sng" algn="ctr">
              <a:noFill/>
              <a:prstDash val="solid"/>
            </a:ln>
            <a:effectLst>
              <a:outerShdw blurRad="149987" dist="152400" dir="2880000" algn="ctr">
                <a:srgbClr val="000000">
                  <a:alpha val="28000"/>
                </a:srgbClr>
              </a:outerShdw>
            </a:effectLst>
            <a:scene3d>
              <a:camera prst="orthographicFront">
                <a:rot lat="0" lon="0" rev="0"/>
              </a:camera>
              <a:lightRig rig="contrasting" dir="t">
                <a:rot lat="0" lon="0" rev="1500000"/>
              </a:lightRig>
            </a:scene3d>
            <a:sp3d prstMaterial="metal">
              <a:bevelT w="88900" h="88900"/>
            </a:sp3d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5" name="円/楕円 24"/>
            <p:cNvSpPr/>
            <p:nvPr/>
          </p:nvSpPr>
          <p:spPr>
            <a:xfrm>
              <a:off x="2825806" y="703598"/>
              <a:ext cx="684076" cy="358316"/>
            </a:xfrm>
            <a:prstGeom prst="ellipse">
              <a:avLst/>
            </a:prstGeom>
            <a:solidFill>
              <a:sysClr val="window" lastClr="FFFFFF">
                <a:alpha val="69000"/>
              </a:sysClr>
            </a:solidFill>
            <a:ln w="9525" cap="flat" cmpd="sng" algn="ctr">
              <a:noFill/>
              <a:prstDash val="solid"/>
            </a:ln>
            <a:effectLst>
              <a:softEdge rad="63500"/>
            </a:effec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sp>
        <p:nvSpPr>
          <p:cNvPr id="7" name="正方形/長方形 6"/>
          <p:cNvSpPr/>
          <p:nvPr userDrawn="1"/>
        </p:nvSpPr>
        <p:spPr>
          <a:xfrm>
            <a:off x="1" y="2978951"/>
            <a:ext cx="9133836" cy="90009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7" name="タイトル 1"/>
          <p:cNvSpPr>
            <a:spLocks noGrp="1"/>
          </p:cNvSpPr>
          <p:nvPr>
            <p:ph type="ctrTitle"/>
          </p:nvPr>
        </p:nvSpPr>
        <p:spPr>
          <a:xfrm>
            <a:off x="5606592" y="1439309"/>
            <a:ext cx="3555291" cy="594536"/>
          </a:xfrm>
          <a:prstGeom prst="rect">
            <a:avLst/>
          </a:prstGeom>
          <a:noFill/>
        </p:spPr>
        <p:txBody>
          <a:bodyPr vert="horz"/>
          <a:lstStyle>
            <a:lvl1pPr>
              <a:defRPr sz="32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0E8FB-E279-4C20-85A6-D562C8DC2AF6}" type="datetimeFigureOut">
              <a:rPr kumimoji="1" lang="ja-JP" altLang="en-US" smtClean="0"/>
              <a:pPr/>
              <a:t>2011/12/14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5BE5-477D-4525-A859-B559960EBC5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129924587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0E8FB-E279-4C20-85A6-D562C8DC2AF6}" type="datetimeFigureOut">
              <a:rPr kumimoji="1" lang="ja-JP" altLang="en-US" smtClean="0"/>
              <a:pPr/>
              <a:t>2011/12/14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5BE5-477D-4525-A859-B559960EBC5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163223978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0E8FB-E279-4C20-85A6-D562C8DC2AF6}" type="datetimeFigureOut">
              <a:rPr kumimoji="1" lang="ja-JP" altLang="en-US" smtClean="0"/>
              <a:pPr/>
              <a:t>2011/12/14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5BE5-477D-4525-A859-B559960EBC5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63354926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0E8FB-E279-4C20-85A6-D562C8DC2AF6}" type="datetimeFigureOut">
              <a:rPr kumimoji="1" lang="ja-JP" altLang="en-US" smtClean="0"/>
              <a:pPr/>
              <a:t>2011/12/14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5BE5-477D-4525-A859-B559960EBC5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38849838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章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正方形/長方形 25"/>
          <p:cNvSpPr/>
          <p:nvPr userDrawn="1"/>
        </p:nvSpPr>
        <p:spPr>
          <a:xfrm>
            <a:off x="0" y="0"/>
            <a:ext cx="9144000" cy="3725727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2231740" y="3969060"/>
            <a:ext cx="6512260" cy="1500187"/>
          </a:xfrm>
        </p:spPr>
        <p:txBody>
          <a:bodyPr anchor="ctr" anchorCtr="0"/>
          <a:lstStyle>
            <a:lvl1pPr marL="0" indent="0">
              <a:lnSpc>
                <a:spcPct val="150000"/>
              </a:lnSpc>
              <a:buNone/>
              <a:defRPr sz="2000">
                <a:solidFill>
                  <a:schemeClr val="tx2">
                    <a:lumMod val="75000"/>
                  </a:schemeClr>
                </a:solidFill>
                <a:latin typeface="+mj-ea"/>
                <a:ea typeface="+mj-ea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grpSp>
        <p:nvGrpSpPr>
          <p:cNvPr id="16" name="グループ化 15"/>
          <p:cNvGrpSpPr>
            <a:grpSpLocks/>
          </p:cNvGrpSpPr>
          <p:nvPr userDrawn="1"/>
        </p:nvGrpSpPr>
        <p:grpSpPr bwMode="auto">
          <a:xfrm flipH="1">
            <a:off x="16390" y="2"/>
            <a:ext cx="9127601" cy="3770731"/>
            <a:chOff x="-129" y="-42"/>
            <a:chExt cx="6288" cy="4355"/>
          </a:xfrm>
        </p:grpSpPr>
        <p:sp>
          <p:nvSpPr>
            <p:cNvPr id="17" name="フリーフォーム 16"/>
            <p:cNvSpPr>
              <a:spLocks/>
            </p:cNvSpPr>
            <p:nvPr/>
          </p:nvSpPr>
          <p:spPr bwMode="auto">
            <a:xfrm>
              <a:off x="-122" y="-42"/>
              <a:ext cx="5811" cy="4091"/>
            </a:xfrm>
            <a:custGeom>
              <a:avLst/>
              <a:gdLst/>
              <a:ahLst/>
              <a:cxnLst>
                <a:cxn ang="0">
                  <a:pos x="0" y="4069"/>
                </a:cxn>
                <a:cxn ang="0">
                  <a:pos x="161" y="4084"/>
                </a:cxn>
                <a:cxn ang="0">
                  <a:pos x="344" y="4084"/>
                </a:cxn>
                <a:cxn ang="0">
                  <a:pos x="593" y="4091"/>
                </a:cxn>
                <a:cxn ang="0">
                  <a:pos x="893" y="4084"/>
                </a:cxn>
                <a:cxn ang="0">
                  <a:pos x="1230" y="4069"/>
                </a:cxn>
                <a:cxn ang="0">
                  <a:pos x="1588" y="4033"/>
                </a:cxn>
                <a:cxn ang="0">
                  <a:pos x="1991" y="3996"/>
                </a:cxn>
                <a:cxn ang="0">
                  <a:pos x="2196" y="3959"/>
                </a:cxn>
                <a:cxn ang="0">
                  <a:pos x="2408" y="3923"/>
                </a:cxn>
                <a:cxn ang="0">
                  <a:pos x="2613" y="3879"/>
                </a:cxn>
                <a:cxn ang="0">
                  <a:pos x="2832" y="3828"/>
                </a:cxn>
                <a:cxn ang="0">
                  <a:pos x="3052" y="3776"/>
                </a:cxn>
                <a:cxn ang="0">
                  <a:pos x="3257" y="3718"/>
                </a:cxn>
                <a:cxn ang="0">
                  <a:pos x="3469" y="3645"/>
                </a:cxn>
                <a:cxn ang="0">
                  <a:pos x="3681" y="3572"/>
                </a:cxn>
                <a:cxn ang="0">
                  <a:pos x="3886" y="3484"/>
                </a:cxn>
                <a:cxn ang="0">
                  <a:pos x="4084" y="3381"/>
                </a:cxn>
                <a:cxn ang="0">
                  <a:pos x="4274" y="3279"/>
                </a:cxn>
                <a:cxn ang="0">
                  <a:pos x="4465" y="3169"/>
                </a:cxn>
                <a:cxn ang="0">
                  <a:pos x="4648" y="3037"/>
                </a:cxn>
                <a:cxn ang="0">
                  <a:pos x="4816" y="2898"/>
                </a:cxn>
                <a:cxn ang="0">
                  <a:pos x="4970" y="2759"/>
                </a:cxn>
                <a:cxn ang="0">
                  <a:pos x="5123" y="2591"/>
                </a:cxn>
                <a:cxn ang="0">
                  <a:pos x="5189" y="2510"/>
                </a:cxn>
                <a:cxn ang="0">
                  <a:pos x="5262" y="2415"/>
                </a:cxn>
                <a:cxn ang="0">
                  <a:pos x="5350" y="2269"/>
                </a:cxn>
                <a:cxn ang="0">
                  <a:pos x="5453" y="2093"/>
                </a:cxn>
                <a:cxn ang="0">
                  <a:pos x="5555" y="1873"/>
                </a:cxn>
                <a:cxn ang="0">
                  <a:pos x="5606" y="1756"/>
                </a:cxn>
                <a:cxn ang="0">
                  <a:pos x="5658" y="1625"/>
                </a:cxn>
                <a:cxn ang="0">
                  <a:pos x="5709" y="1485"/>
                </a:cxn>
                <a:cxn ang="0">
                  <a:pos x="5745" y="1332"/>
                </a:cxn>
                <a:cxn ang="0">
                  <a:pos x="5775" y="1207"/>
                </a:cxn>
                <a:cxn ang="0">
                  <a:pos x="5789" y="1068"/>
                </a:cxn>
                <a:cxn ang="0">
                  <a:pos x="5804" y="893"/>
                </a:cxn>
                <a:cxn ang="0">
                  <a:pos x="5811" y="790"/>
                </a:cxn>
                <a:cxn ang="0">
                  <a:pos x="5804" y="695"/>
                </a:cxn>
                <a:cxn ang="0">
                  <a:pos x="5797" y="578"/>
                </a:cxn>
                <a:cxn ang="0">
                  <a:pos x="5782" y="461"/>
                </a:cxn>
                <a:cxn ang="0">
                  <a:pos x="5760" y="344"/>
                </a:cxn>
                <a:cxn ang="0">
                  <a:pos x="5738" y="227"/>
                </a:cxn>
                <a:cxn ang="0">
                  <a:pos x="5694" y="109"/>
                </a:cxn>
                <a:cxn ang="0">
                  <a:pos x="5643" y="0"/>
                </a:cxn>
              </a:cxnLst>
              <a:rect l="0" t="0" r="0" b="0"/>
              <a:pathLst>
                <a:path w="5811" h="4091">
                  <a:moveTo>
                    <a:pt x="0" y="4069"/>
                  </a:moveTo>
                  <a:lnTo>
                    <a:pt x="161" y="4084"/>
                  </a:lnTo>
                  <a:lnTo>
                    <a:pt x="344" y="4084"/>
                  </a:lnTo>
                  <a:lnTo>
                    <a:pt x="593" y="4091"/>
                  </a:lnTo>
                  <a:lnTo>
                    <a:pt x="893" y="4084"/>
                  </a:lnTo>
                  <a:lnTo>
                    <a:pt x="1230" y="4069"/>
                  </a:lnTo>
                  <a:lnTo>
                    <a:pt x="1588" y="4033"/>
                  </a:lnTo>
                  <a:lnTo>
                    <a:pt x="1991" y="3996"/>
                  </a:lnTo>
                  <a:lnTo>
                    <a:pt x="2196" y="3959"/>
                  </a:lnTo>
                  <a:lnTo>
                    <a:pt x="2408" y="3923"/>
                  </a:lnTo>
                  <a:lnTo>
                    <a:pt x="2613" y="3879"/>
                  </a:lnTo>
                  <a:lnTo>
                    <a:pt x="2832" y="3828"/>
                  </a:lnTo>
                  <a:lnTo>
                    <a:pt x="3052" y="3776"/>
                  </a:lnTo>
                  <a:lnTo>
                    <a:pt x="3257" y="3718"/>
                  </a:lnTo>
                  <a:lnTo>
                    <a:pt x="3469" y="3645"/>
                  </a:lnTo>
                  <a:lnTo>
                    <a:pt x="3681" y="3572"/>
                  </a:lnTo>
                  <a:lnTo>
                    <a:pt x="3886" y="3484"/>
                  </a:lnTo>
                  <a:lnTo>
                    <a:pt x="4084" y="3381"/>
                  </a:lnTo>
                  <a:lnTo>
                    <a:pt x="4274" y="3279"/>
                  </a:lnTo>
                  <a:lnTo>
                    <a:pt x="4465" y="3169"/>
                  </a:lnTo>
                  <a:lnTo>
                    <a:pt x="4648" y="3037"/>
                  </a:lnTo>
                  <a:lnTo>
                    <a:pt x="4816" y="2898"/>
                  </a:lnTo>
                  <a:lnTo>
                    <a:pt x="4970" y="2759"/>
                  </a:lnTo>
                  <a:lnTo>
                    <a:pt x="5123" y="2591"/>
                  </a:lnTo>
                  <a:lnTo>
                    <a:pt x="5189" y="2510"/>
                  </a:lnTo>
                  <a:lnTo>
                    <a:pt x="5262" y="2415"/>
                  </a:lnTo>
                  <a:lnTo>
                    <a:pt x="5350" y="2269"/>
                  </a:lnTo>
                  <a:lnTo>
                    <a:pt x="5453" y="2093"/>
                  </a:lnTo>
                  <a:lnTo>
                    <a:pt x="5555" y="1873"/>
                  </a:lnTo>
                  <a:lnTo>
                    <a:pt x="5606" y="1756"/>
                  </a:lnTo>
                  <a:lnTo>
                    <a:pt x="5658" y="1625"/>
                  </a:lnTo>
                  <a:lnTo>
                    <a:pt x="5709" y="1485"/>
                  </a:lnTo>
                  <a:lnTo>
                    <a:pt x="5745" y="1332"/>
                  </a:lnTo>
                  <a:lnTo>
                    <a:pt x="5775" y="1207"/>
                  </a:lnTo>
                  <a:lnTo>
                    <a:pt x="5789" y="1068"/>
                  </a:lnTo>
                  <a:lnTo>
                    <a:pt x="5804" y="893"/>
                  </a:lnTo>
                  <a:lnTo>
                    <a:pt x="5811" y="790"/>
                  </a:lnTo>
                  <a:lnTo>
                    <a:pt x="5804" y="695"/>
                  </a:lnTo>
                  <a:lnTo>
                    <a:pt x="5797" y="578"/>
                  </a:lnTo>
                  <a:lnTo>
                    <a:pt x="5782" y="461"/>
                  </a:lnTo>
                  <a:lnTo>
                    <a:pt x="5760" y="344"/>
                  </a:lnTo>
                  <a:lnTo>
                    <a:pt x="5738" y="227"/>
                  </a:lnTo>
                  <a:lnTo>
                    <a:pt x="5694" y="109"/>
                  </a:lnTo>
                  <a:lnTo>
                    <a:pt x="5643" y="0"/>
                  </a:lnTo>
                </a:path>
              </a:pathLst>
            </a:custGeom>
            <a:noFill/>
            <a:ln w="38100" cap="flat" cmpd="sng" algn="ctr">
              <a:solidFill>
                <a:srgbClr val="00CC66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ja-JP" altLang="en-US"/>
            </a:p>
          </p:txBody>
        </p:sp>
        <p:sp>
          <p:nvSpPr>
            <p:cNvPr id="18" name="フリーフォーム 17"/>
            <p:cNvSpPr>
              <a:spLocks/>
            </p:cNvSpPr>
            <p:nvPr/>
          </p:nvSpPr>
          <p:spPr bwMode="auto">
            <a:xfrm>
              <a:off x="-129" y="-42"/>
              <a:ext cx="6177" cy="4245"/>
            </a:xfrm>
            <a:custGeom>
              <a:avLst/>
              <a:gdLst/>
              <a:ahLst/>
              <a:cxnLst>
                <a:cxn ang="0">
                  <a:pos x="0" y="4238"/>
                </a:cxn>
                <a:cxn ang="0">
                  <a:pos x="161" y="4245"/>
                </a:cxn>
                <a:cxn ang="0">
                  <a:pos x="607" y="4245"/>
                </a:cxn>
                <a:cxn ang="0">
                  <a:pos x="915" y="4238"/>
                </a:cxn>
                <a:cxn ang="0">
                  <a:pos x="1266" y="4223"/>
                </a:cxn>
                <a:cxn ang="0">
                  <a:pos x="1632" y="4208"/>
                </a:cxn>
                <a:cxn ang="0">
                  <a:pos x="2034" y="4172"/>
                </a:cxn>
                <a:cxn ang="0">
                  <a:pos x="2459" y="4135"/>
                </a:cxn>
                <a:cxn ang="0">
                  <a:pos x="2891" y="4069"/>
                </a:cxn>
                <a:cxn ang="0">
                  <a:pos x="3096" y="4033"/>
                </a:cxn>
                <a:cxn ang="0">
                  <a:pos x="3308" y="4003"/>
                </a:cxn>
                <a:cxn ang="0">
                  <a:pos x="3513" y="3952"/>
                </a:cxn>
                <a:cxn ang="0">
                  <a:pos x="3718" y="3901"/>
                </a:cxn>
                <a:cxn ang="0">
                  <a:pos x="3915" y="3850"/>
                </a:cxn>
                <a:cxn ang="0">
                  <a:pos x="4098" y="3791"/>
                </a:cxn>
                <a:cxn ang="0">
                  <a:pos x="4289" y="3725"/>
                </a:cxn>
                <a:cxn ang="0">
                  <a:pos x="4464" y="3652"/>
                </a:cxn>
                <a:cxn ang="0">
                  <a:pos x="4625" y="3586"/>
                </a:cxn>
                <a:cxn ang="0">
                  <a:pos x="4779" y="3498"/>
                </a:cxn>
                <a:cxn ang="0">
                  <a:pos x="4925" y="3410"/>
                </a:cxn>
                <a:cxn ang="0">
                  <a:pos x="5050" y="3308"/>
                </a:cxn>
                <a:cxn ang="0">
                  <a:pos x="5094" y="3271"/>
                </a:cxn>
                <a:cxn ang="0">
                  <a:pos x="5204" y="3154"/>
                </a:cxn>
                <a:cxn ang="0">
                  <a:pos x="5372" y="2971"/>
                </a:cxn>
                <a:cxn ang="0">
                  <a:pos x="5467" y="2862"/>
                </a:cxn>
                <a:cxn ang="0">
                  <a:pos x="5562" y="2722"/>
                </a:cxn>
                <a:cxn ang="0">
                  <a:pos x="5665" y="2583"/>
                </a:cxn>
                <a:cxn ang="0">
                  <a:pos x="5760" y="2422"/>
                </a:cxn>
                <a:cxn ang="0">
                  <a:pos x="5855" y="2247"/>
                </a:cxn>
                <a:cxn ang="0">
                  <a:pos x="5943" y="2071"/>
                </a:cxn>
                <a:cxn ang="0">
                  <a:pos x="6023" y="1881"/>
                </a:cxn>
                <a:cxn ang="0">
                  <a:pos x="6089" y="1683"/>
                </a:cxn>
                <a:cxn ang="0">
                  <a:pos x="6118" y="1573"/>
                </a:cxn>
                <a:cxn ang="0">
                  <a:pos x="6140" y="1471"/>
                </a:cxn>
                <a:cxn ang="0">
                  <a:pos x="6162" y="1361"/>
                </a:cxn>
                <a:cxn ang="0">
                  <a:pos x="6170" y="1244"/>
                </a:cxn>
                <a:cxn ang="0">
                  <a:pos x="6177" y="1105"/>
                </a:cxn>
                <a:cxn ang="0">
                  <a:pos x="6177" y="944"/>
                </a:cxn>
                <a:cxn ang="0">
                  <a:pos x="6170" y="754"/>
                </a:cxn>
                <a:cxn ang="0">
                  <a:pos x="6155" y="658"/>
                </a:cxn>
                <a:cxn ang="0">
                  <a:pos x="6133" y="549"/>
                </a:cxn>
                <a:cxn ang="0">
                  <a:pos x="6104" y="446"/>
                </a:cxn>
                <a:cxn ang="0">
                  <a:pos x="6075" y="344"/>
                </a:cxn>
                <a:cxn ang="0">
                  <a:pos x="6031" y="241"/>
                </a:cxn>
                <a:cxn ang="0">
                  <a:pos x="5987" y="153"/>
                </a:cxn>
                <a:cxn ang="0">
                  <a:pos x="5928" y="73"/>
                </a:cxn>
                <a:cxn ang="0">
                  <a:pos x="5862" y="0"/>
                </a:cxn>
              </a:cxnLst>
              <a:rect l="0" t="0" r="0" b="0"/>
              <a:pathLst>
                <a:path w="6177" h="4245">
                  <a:moveTo>
                    <a:pt x="0" y="4238"/>
                  </a:moveTo>
                  <a:lnTo>
                    <a:pt x="161" y="4245"/>
                  </a:lnTo>
                  <a:lnTo>
                    <a:pt x="607" y="4245"/>
                  </a:lnTo>
                  <a:lnTo>
                    <a:pt x="915" y="4238"/>
                  </a:lnTo>
                  <a:lnTo>
                    <a:pt x="1266" y="4223"/>
                  </a:lnTo>
                  <a:lnTo>
                    <a:pt x="1632" y="4208"/>
                  </a:lnTo>
                  <a:lnTo>
                    <a:pt x="2034" y="4172"/>
                  </a:lnTo>
                  <a:lnTo>
                    <a:pt x="2459" y="4135"/>
                  </a:lnTo>
                  <a:lnTo>
                    <a:pt x="2891" y="4069"/>
                  </a:lnTo>
                  <a:lnTo>
                    <a:pt x="3096" y="4033"/>
                  </a:lnTo>
                  <a:lnTo>
                    <a:pt x="3308" y="4003"/>
                  </a:lnTo>
                  <a:lnTo>
                    <a:pt x="3513" y="3952"/>
                  </a:lnTo>
                  <a:lnTo>
                    <a:pt x="3718" y="3901"/>
                  </a:lnTo>
                  <a:lnTo>
                    <a:pt x="3915" y="3850"/>
                  </a:lnTo>
                  <a:lnTo>
                    <a:pt x="4098" y="3791"/>
                  </a:lnTo>
                  <a:lnTo>
                    <a:pt x="4289" y="3725"/>
                  </a:lnTo>
                  <a:lnTo>
                    <a:pt x="4464" y="3652"/>
                  </a:lnTo>
                  <a:lnTo>
                    <a:pt x="4625" y="3586"/>
                  </a:lnTo>
                  <a:lnTo>
                    <a:pt x="4779" y="3498"/>
                  </a:lnTo>
                  <a:lnTo>
                    <a:pt x="4925" y="3410"/>
                  </a:lnTo>
                  <a:lnTo>
                    <a:pt x="5050" y="3308"/>
                  </a:lnTo>
                  <a:lnTo>
                    <a:pt x="5094" y="3271"/>
                  </a:lnTo>
                  <a:lnTo>
                    <a:pt x="5204" y="3154"/>
                  </a:lnTo>
                  <a:lnTo>
                    <a:pt x="5372" y="2971"/>
                  </a:lnTo>
                  <a:lnTo>
                    <a:pt x="5467" y="2862"/>
                  </a:lnTo>
                  <a:lnTo>
                    <a:pt x="5562" y="2722"/>
                  </a:lnTo>
                  <a:lnTo>
                    <a:pt x="5665" y="2583"/>
                  </a:lnTo>
                  <a:lnTo>
                    <a:pt x="5760" y="2422"/>
                  </a:lnTo>
                  <a:lnTo>
                    <a:pt x="5855" y="2247"/>
                  </a:lnTo>
                  <a:lnTo>
                    <a:pt x="5943" y="2071"/>
                  </a:lnTo>
                  <a:lnTo>
                    <a:pt x="6023" y="1881"/>
                  </a:lnTo>
                  <a:lnTo>
                    <a:pt x="6089" y="1683"/>
                  </a:lnTo>
                  <a:lnTo>
                    <a:pt x="6118" y="1573"/>
                  </a:lnTo>
                  <a:lnTo>
                    <a:pt x="6140" y="1471"/>
                  </a:lnTo>
                  <a:lnTo>
                    <a:pt x="6162" y="1361"/>
                  </a:lnTo>
                  <a:lnTo>
                    <a:pt x="6170" y="1244"/>
                  </a:lnTo>
                  <a:lnTo>
                    <a:pt x="6177" y="1105"/>
                  </a:lnTo>
                  <a:lnTo>
                    <a:pt x="6177" y="944"/>
                  </a:lnTo>
                  <a:lnTo>
                    <a:pt x="6170" y="754"/>
                  </a:lnTo>
                  <a:lnTo>
                    <a:pt x="6155" y="658"/>
                  </a:lnTo>
                  <a:lnTo>
                    <a:pt x="6133" y="549"/>
                  </a:lnTo>
                  <a:lnTo>
                    <a:pt x="6104" y="446"/>
                  </a:lnTo>
                  <a:lnTo>
                    <a:pt x="6075" y="344"/>
                  </a:lnTo>
                  <a:lnTo>
                    <a:pt x="6031" y="241"/>
                  </a:lnTo>
                  <a:lnTo>
                    <a:pt x="5987" y="153"/>
                  </a:lnTo>
                  <a:lnTo>
                    <a:pt x="5928" y="73"/>
                  </a:lnTo>
                  <a:lnTo>
                    <a:pt x="5862" y="0"/>
                  </a:lnTo>
                </a:path>
              </a:pathLst>
            </a:custGeom>
            <a:noFill/>
            <a:ln w="57150" cap="flat" cmpd="sng" algn="ctr">
              <a:solidFill>
                <a:schemeClr val="accent3">
                  <a:lumMod val="60000"/>
                  <a:lumOff val="40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ja-JP" altLang="en-US"/>
            </a:p>
          </p:txBody>
        </p:sp>
        <p:sp>
          <p:nvSpPr>
            <p:cNvPr id="19" name="フリーフォーム 18"/>
            <p:cNvSpPr>
              <a:spLocks/>
            </p:cNvSpPr>
            <p:nvPr/>
          </p:nvSpPr>
          <p:spPr bwMode="auto">
            <a:xfrm>
              <a:off x="-129" y="1692"/>
              <a:ext cx="6288" cy="2215"/>
            </a:xfrm>
            <a:custGeom>
              <a:avLst/>
              <a:gdLst/>
              <a:ahLst/>
              <a:cxnLst>
                <a:cxn ang="0">
                  <a:pos x="0" y="2203"/>
                </a:cxn>
                <a:cxn ang="0">
                  <a:pos x="161" y="2233"/>
                </a:cxn>
                <a:cxn ang="0">
                  <a:pos x="600" y="2299"/>
                </a:cxn>
                <a:cxn ang="0">
                  <a:pos x="907" y="2335"/>
                </a:cxn>
                <a:cxn ang="0">
                  <a:pos x="1251" y="2365"/>
                </a:cxn>
                <a:cxn ang="0">
                  <a:pos x="1624" y="2394"/>
                </a:cxn>
                <a:cxn ang="0">
                  <a:pos x="2034" y="2408"/>
                </a:cxn>
                <a:cxn ang="0">
                  <a:pos x="2452" y="2416"/>
                </a:cxn>
                <a:cxn ang="0">
                  <a:pos x="2671" y="2416"/>
                </a:cxn>
                <a:cxn ang="0">
                  <a:pos x="2883" y="2401"/>
                </a:cxn>
                <a:cxn ang="0">
                  <a:pos x="3096" y="2394"/>
                </a:cxn>
                <a:cxn ang="0">
                  <a:pos x="3308" y="2379"/>
                </a:cxn>
                <a:cxn ang="0">
                  <a:pos x="3520" y="2357"/>
                </a:cxn>
                <a:cxn ang="0">
                  <a:pos x="3725" y="2328"/>
                </a:cxn>
                <a:cxn ang="0">
                  <a:pos x="3930" y="2291"/>
                </a:cxn>
                <a:cxn ang="0">
                  <a:pos x="4128" y="2247"/>
                </a:cxn>
                <a:cxn ang="0">
                  <a:pos x="4318" y="2196"/>
                </a:cxn>
                <a:cxn ang="0">
                  <a:pos x="4501" y="2138"/>
                </a:cxn>
                <a:cxn ang="0">
                  <a:pos x="4677" y="2072"/>
                </a:cxn>
                <a:cxn ang="0">
                  <a:pos x="4838" y="1991"/>
                </a:cxn>
                <a:cxn ang="0">
                  <a:pos x="4991" y="1911"/>
                </a:cxn>
                <a:cxn ang="0">
                  <a:pos x="5130" y="1816"/>
                </a:cxn>
                <a:cxn ang="0">
                  <a:pos x="5167" y="1786"/>
                </a:cxn>
                <a:cxn ang="0">
                  <a:pos x="5269" y="1684"/>
                </a:cxn>
                <a:cxn ang="0">
                  <a:pos x="5430" y="1530"/>
                </a:cxn>
                <a:cxn ang="0">
                  <a:pos x="5511" y="1435"/>
                </a:cxn>
                <a:cxn ang="0">
                  <a:pos x="5613" y="1318"/>
                </a:cxn>
                <a:cxn ang="0">
                  <a:pos x="5701" y="1193"/>
                </a:cxn>
                <a:cxn ang="0">
                  <a:pos x="5789" y="1054"/>
                </a:cxn>
                <a:cxn ang="0">
                  <a:pos x="5884" y="908"/>
                </a:cxn>
                <a:cxn ang="0">
                  <a:pos x="5957" y="747"/>
                </a:cxn>
                <a:cxn ang="0">
                  <a:pos x="6031" y="571"/>
                </a:cxn>
                <a:cxn ang="0">
                  <a:pos x="6096" y="396"/>
                </a:cxn>
                <a:cxn ang="0">
                  <a:pos x="6140" y="205"/>
                </a:cxn>
                <a:cxn ang="0">
                  <a:pos x="6162" y="103"/>
                </a:cxn>
                <a:cxn ang="0">
                  <a:pos x="6170" y="0"/>
                </a:cxn>
              </a:cxnLst>
              <a:rect l="0" t="0" r="0" b="0"/>
              <a:pathLst>
                <a:path w="6170" h="2416">
                  <a:moveTo>
                    <a:pt x="0" y="2203"/>
                  </a:moveTo>
                  <a:lnTo>
                    <a:pt x="161" y="2233"/>
                  </a:lnTo>
                  <a:lnTo>
                    <a:pt x="600" y="2299"/>
                  </a:lnTo>
                  <a:lnTo>
                    <a:pt x="907" y="2335"/>
                  </a:lnTo>
                  <a:lnTo>
                    <a:pt x="1251" y="2365"/>
                  </a:lnTo>
                  <a:lnTo>
                    <a:pt x="1624" y="2394"/>
                  </a:lnTo>
                  <a:lnTo>
                    <a:pt x="2034" y="2408"/>
                  </a:lnTo>
                  <a:lnTo>
                    <a:pt x="2452" y="2416"/>
                  </a:lnTo>
                  <a:lnTo>
                    <a:pt x="2671" y="2416"/>
                  </a:lnTo>
                  <a:lnTo>
                    <a:pt x="2883" y="2401"/>
                  </a:lnTo>
                  <a:lnTo>
                    <a:pt x="3096" y="2394"/>
                  </a:lnTo>
                  <a:lnTo>
                    <a:pt x="3308" y="2379"/>
                  </a:lnTo>
                  <a:lnTo>
                    <a:pt x="3520" y="2357"/>
                  </a:lnTo>
                  <a:lnTo>
                    <a:pt x="3725" y="2328"/>
                  </a:lnTo>
                  <a:lnTo>
                    <a:pt x="3930" y="2291"/>
                  </a:lnTo>
                  <a:lnTo>
                    <a:pt x="4128" y="2247"/>
                  </a:lnTo>
                  <a:lnTo>
                    <a:pt x="4318" y="2196"/>
                  </a:lnTo>
                  <a:lnTo>
                    <a:pt x="4501" y="2138"/>
                  </a:lnTo>
                  <a:lnTo>
                    <a:pt x="4677" y="2072"/>
                  </a:lnTo>
                  <a:lnTo>
                    <a:pt x="4838" y="1991"/>
                  </a:lnTo>
                  <a:lnTo>
                    <a:pt x="4991" y="1911"/>
                  </a:lnTo>
                  <a:lnTo>
                    <a:pt x="5130" y="1816"/>
                  </a:lnTo>
                  <a:lnTo>
                    <a:pt x="5167" y="1786"/>
                  </a:lnTo>
                  <a:lnTo>
                    <a:pt x="5269" y="1684"/>
                  </a:lnTo>
                  <a:lnTo>
                    <a:pt x="5430" y="1530"/>
                  </a:lnTo>
                  <a:lnTo>
                    <a:pt x="5511" y="1435"/>
                  </a:lnTo>
                  <a:lnTo>
                    <a:pt x="5613" y="1318"/>
                  </a:lnTo>
                  <a:lnTo>
                    <a:pt x="5701" y="1193"/>
                  </a:lnTo>
                  <a:lnTo>
                    <a:pt x="5789" y="1054"/>
                  </a:lnTo>
                  <a:lnTo>
                    <a:pt x="5884" y="908"/>
                  </a:lnTo>
                  <a:lnTo>
                    <a:pt x="5957" y="747"/>
                  </a:lnTo>
                  <a:lnTo>
                    <a:pt x="6031" y="571"/>
                  </a:lnTo>
                  <a:lnTo>
                    <a:pt x="6096" y="396"/>
                  </a:lnTo>
                  <a:lnTo>
                    <a:pt x="6140" y="205"/>
                  </a:lnTo>
                  <a:lnTo>
                    <a:pt x="6162" y="103"/>
                  </a:lnTo>
                  <a:lnTo>
                    <a:pt x="6170" y="0"/>
                  </a:lnTo>
                </a:path>
              </a:pathLst>
            </a:custGeom>
            <a:noFill/>
            <a:ln w="57150" cap="flat" cmpd="sng" algn="ctr">
              <a:solidFill>
                <a:srgbClr val="FFFF0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ja-JP" altLang="en-US"/>
            </a:p>
          </p:txBody>
        </p:sp>
        <p:sp>
          <p:nvSpPr>
            <p:cNvPr id="20" name="フリーフォーム 19"/>
            <p:cNvSpPr>
              <a:spLocks/>
            </p:cNvSpPr>
            <p:nvPr/>
          </p:nvSpPr>
          <p:spPr bwMode="auto">
            <a:xfrm>
              <a:off x="3237" y="-42"/>
              <a:ext cx="2562" cy="4355"/>
            </a:xfrm>
            <a:custGeom>
              <a:avLst/>
              <a:gdLst/>
              <a:ahLst/>
              <a:cxnLst>
                <a:cxn ang="0">
                  <a:pos x="2108" y="0"/>
                </a:cxn>
                <a:cxn ang="0">
                  <a:pos x="2145" y="73"/>
                </a:cxn>
                <a:cxn ang="0">
                  <a:pos x="2196" y="175"/>
                </a:cxn>
                <a:cxn ang="0">
                  <a:pos x="2247" y="300"/>
                </a:cxn>
                <a:cxn ang="0">
                  <a:pos x="2321" y="453"/>
                </a:cxn>
                <a:cxn ang="0">
                  <a:pos x="2379" y="629"/>
                </a:cxn>
                <a:cxn ang="0">
                  <a:pos x="2438" y="827"/>
                </a:cxn>
                <a:cxn ang="0">
                  <a:pos x="2489" y="1054"/>
                </a:cxn>
                <a:cxn ang="0">
                  <a:pos x="2533" y="1288"/>
                </a:cxn>
                <a:cxn ang="0">
                  <a:pos x="2548" y="1412"/>
                </a:cxn>
                <a:cxn ang="0">
                  <a:pos x="2562" y="1537"/>
                </a:cxn>
                <a:cxn ang="0">
                  <a:pos x="2562" y="1668"/>
                </a:cxn>
                <a:cxn ang="0">
                  <a:pos x="2562" y="1793"/>
                </a:cxn>
                <a:cxn ang="0">
                  <a:pos x="2555" y="1932"/>
                </a:cxn>
                <a:cxn ang="0">
                  <a:pos x="2533" y="2064"/>
                </a:cxn>
                <a:cxn ang="0">
                  <a:pos x="2511" y="2195"/>
                </a:cxn>
                <a:cxn ang="0">
                  <a:pos x="2482" y="2327"/>
                </a:cxn>
                <a:cxn ang="0">
                  <a:pos x="2438" y="2459"/>
                </a:cxn>
                <a:cxn ang="0">
                  <a:pos x="2386" y="2591"/>
                </a:cxn>
                <a:cxn ang="0">
                  <a:pos x="2321" y="2730"/>
                </a:cxn>
                <a:cxn ang="0">
                  <a:pos x="2247" y="2862"/>
                </a:cxn>
                <a:cxn ang="0">
                  <a:pos x="2174" y="2993"/>
                </a:cxn>
                <a:cxn ang="0">
                  <a:pos x="2079" y="3118"/>
                </a:cxn>
                <a:cxn ang="0">
                  <a:pos x="2035" y="3169"/>
                </a:cxn>
                <a:cxn ang="0">
                  <a:pos x="1911" y="3293"/>
                </a:cxn>
                <a:cxn ang="0">
                  <a:pos x="1728" y="3484"/>
                </a:cxn>
                <a:cxn ang="0">
                  <a:pos x="1603" y="3586"/>
                </a:cxn>
                <a:cxn ang="0">
                  <a:pos x="1472" y="3689"/>
                </a:cxn>
                <a:cxn ang="0">
                  <a:pos x="1325" y="3791"/>
                </a:cxn>
                <a:cxn ang="0">
                  <a:pos x="1164" y="3908"/>
                </a:cxn>
                <a:cxn ang="0">
                  <a:pos x="996" y="4011"/>
                </a:cxn>
                <a:cxn ang="0">
                  <a:pos x="813" y="4106"/>
                </a:cxn>
                <a:cxn ang="0">
                  <a:pos x="623" y="4194"/>
                </a:cxn>
                <a:cxn ang="0">
                  <a:pos x="425" y="4267"/>
                </a:cxn>
                <a:cxn ang="0">
                  <a:pos x="322" y="4296"/>
                </a:cxn>
                <a:cxn ang="0">
                  <a:pos x="213" y="4318"/>
                </a:cxn>
                <a:cxn ang="0">
                  <a:pos x="110" y="4347"/>
                </a:cxn>
                <a:cxn ang="0">
                  <a:pos x="0" y="4355"/>
                </a:cxn>
              </a:cxnLst>
              <a:rect l="0" t="0" r="0" b="0"/>
              <a:pathLst>
                <a:path w="2562" h="4355">
                  <a:moveTo>
                    <a:pt x="2108" y="0"/>
                  </a:moveTo>
                  <a:lnTo>
                    <a:pt x="2145" y="73"/>
                  </a:lnTo>
                  <a:lnTo>
                    <a:pt x="2196" y="175"/>
                  </a:lnTo>
                  <a:lnTo>
                    <a:pt x="2247" y="300"/>
                  </a:lnTo>
                  <a:lnTo>
                    <a:pt x="2321" y="453"/>
                  </a:lnTo>
                  <a:lnTo>
                    <a:pt x="2379" y="629"/>
                  </a:lnTo>
                  <a:lnTo>
                    <a:pt x="2438" y="827"/>
                  </a:lnTo>
                  <a:lnTo>
                    <a:pt x="2489" y="1054"/>
                  </a:lnTo>
                  <a:lnTo>
                    <a:pt x="2533" y="1288"/>
                  </a:lnTo>
                  <a:lnTo>
                    <a:pt x="2548" y="1412"/>
                  </a:lnTo>
                  <a:lnTo>
                    <a:pt x="2562" y="1537"/>
                  </a:lnTo>
                  <a:lnTo>
                    <a:pt x="2562" y="1668"/>
                  </a:lnTo>
                  <a:lnTo>
                    <a:pt x="2562" y="1793"/>
                  </a:lnTo>
                  <a:lnTo>
                    <a:pt x="2555" y="1932"/>
                  </a:lnTo>
                  <a:lnTo>
                    <a:pt x="2533" y="2064"/>
                  </a:lnTo>
                  <a:lnTo>
                    <a:pt x="2511" y="2195"/>
                  </a:lnTo>
                  <a:lnTo>
                    <a:pt x="2482" y="2327"/>
                  </a:lnTo>
                  <a:lnTo>
                    <a:pt x="2438" y="2459"/>
                  </a:lnTo>
                  <a:lnTo>
                    <a:pt x="2386" y="2591"/>
                  </a:lnTo>
                  <a:lnTo>
                    <a:pt x="2321" y="2730"/>
                  </a:lnTo>
                  <a:lnTo>
                    <a:pt x="2247" y="2862"/>
                  </a:lnTo>
                  <a:lnTo>
                    <a:pt x="2174" y="2993"/>
                  </a:lnTo>
                  <a:lnTo>
                    <a:pt x="2079" y="3118"/>
                  </a:lnTo>
                  <a:lnTo>
                    <a:pt x="2035" y="3169"/>
                  </a:lnTo>
                  <a:lnTo>
                    <a:pt x="1911" y="3293"/>
                  </a:lnTo>
                  <a:lnTo>
                    <a:pt x="1728" y="3484"/>
                  </a:lnTo>
                  <a:lnTo>
                    <a:pt x="1603" y="3586"/>
                  </a:lnTo>
                  <a:lnTo>
                    <a:pt x="1472" y="3689"/>
                  </a:lnTo>
                  <a:lnTo>
                    <a:pt x="1325" y="3791"/>
                  </a:lnTo>
                  <a:lnTo>
                    <a:pt x="1164" y="3908"/>
                  </a:lnTo>
                  <a:lnTo>
                    <a:pt x="996" y="4011"/>
                  </a:lnTo>
                  <a:lnTo>
                    <a:pt x="813" y="4106"/>
                  </a:lnTo>
                  <a:lnTo>
                    <a:pt x="623" y="4194"/>
                  </a:lnTo>
                  <a:lnTo>
                    <a:pt x="425" y="4267"/>
                  </a:lnTo>
                  <a:lnTo>
                    <a:pt x="322" y="4296"/>
                  </a:lnTo>
                  <a:lnTo>
                    <a:pt x="213" y="4318"/>
                  </a:lnTo>
                  <a:lnTo>
                    <a:pt x="110" y="4347"/>
                  </a:lnTo>
                  <a:lnTo>
                    <a:pt x="0" y="4355"/>
                  </a:lnTo>
                </a:path>
              </a:pathLst>
            </a:custGeom>
            <a:noFill/>
            <a:ln w="38100" cap="flat" cmpd="sng" algn="ctr">
              <a:solidFill>
                <a:schemeClr val="accent6">
                  <a:lumMod val="60000"/>
                  <a:lumOff val="40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ja-JP" altLang="en-US"/>
            </a:p>
          </p:txBody>
        </p:sp>
        <p:sp>
          <p:nvSpPr>
            <p:cNvPr id="21" name="フリーフォーム 20"/>
            <p:cNvSpPr>
              <a:spLocks/>
            </p:cNvSpPr>
            <p:nvPr/>
          </p:nvSpPr>
          <p:spPr bwMode="auto">
            <a:xfrm>
              <a:off x="4533" y="1450"/>
              <a:ext cx="1626" cy="2863"/>
            </a:xfrm>
            <a:custGeom>
              <a:avLst/>
              <a:gdLst/>
              <a:ahLst/>
              <a:cxnLst>
                <a:cxn ang="0">
                  <a:pos x="0" y="2364"/>
                </a:cxn>
                <a:cxn ang="0">
                  <a:pos x="58" y="2320"/>
                </a:cxn>
                <a:cxn ang="0">
                  <a:pos x="212" y="2181"/>
                </a:cxn>
                <a:cxn ang="0">
                  <a:pos x="322" y="2086"/>
                </a:cxn>
                <a:cxn ang="0">
                  <a:pos x="439" y="1976"/>
                </a:cxn>
                <a:cxn ang="0">
                  <a:pos x="564" y="1837"/>
                </a:cxn>
                <a:cxn ang="0">
                  <a:pos x="695" y="1683"/>
                </a:cxn>
                <a:cxn ang="0">
                  <a:pos x="827" y="1529"/>
                </a:cxn>
                <a:cxn ang="0">
                  <a:pos x="959" y="1339"/>
                </a:cxn>
                <a:cxn ang="0">
                  <a:pos x="1090" y="1149"/>
                </a:cxn>
                <a:cxn ang="0">
                  <a:pos x="1208" y="936"/>
                </a:cxn>
                <a:cxn ang="0">
                  <a:pos x="1266" y="827"/>
                </a:cxn>
                <a:cxn ang="0">
                  <a:pos x="1310" y="717"/>
                </a:cxn>
                <a:cxn ang="0">
                  <a:pos x="1361" y="600"/>
                </a:cxn>
                <a:cxn ang="0">
                  <a:pos x="1405" y="490"/>
                </a:cxn>
                <a:cxn ang="0">
                  <a:pos x="1434" y="365"/>
                </a:cxn>
                <a:cxn ang="0">
                  <a:pos x="1471" y="248"/>
                </a:cxn>
                <a:cxn ang="0">
                  <a:pos x="1493" y="124"/>
                </a:cxn>
                <a:cxn ang="0">
                  <a:pos x="1508" y="0"/>
                </a:cxn>
              </a:cxnLst>
              <a:rect l="0" t="0" r="0" b="0"/>
              <a:pathLst>
                <a:path w="1508" h="2364">
                  <a:moveTo>
                    <a:pt x="0" y="2364"/>
                  </a:moveTo>
                  <a:lnTo>
                    <a:pt x="58" y="2320"/>
                  </a:lnTo>
                  <a:lnTo>
                    <a:pt x="212" y="2181"/>
                  </a:lnTo>
                  <a:lnTo>
                    <a:pt x="322" y="2086"/>
                  </a:lnTo>
                  <a:lnTo>
                    <a:pt x="439" y="1976"/>
                  </a:lnTo>
                  <a:lnTo>
                    <a:pt x="564" y="1837"/>
                  </a:lnTo>
                  <a:lnTo>
                    <a:pt x="695" y="1683"/>
                  </a:lnTo>
                  <a:lnTo>
                    <a:pt x="827" y="1529"/>
                  </a:lnTo>
                  <a:lnTo>
                    <a:pt x="959" y="1339"/>
                  </a:lnTo>
                  <a:lnTo>
                    <a:pt x="1090" y="1149"/>
                  </a:lnTo>
                  <a:lnTo>
                    <a:pt x="1208" y="936"/>
                  </a:lnTo>
                  <a:lnTo>
                    <a:pt x="1266" y="827"/>
                  </a:lnTo>
                  <a:lnTo>
                    <a:pt x="1310" y="717"/>
                  </a:lnTo>
                  <a:lnTo>
                    <a:pt x="1361" y="600"/>
                  </a:lnTo>
                  <a:lnTo>
                    <a:pt x="1405" y="490"/>
                  </a:lnTo>
                  <a:lnTo>
                    <a:pt x="1434" y="365"/>
                  </a:lnTo>
                  <a:lnTo>
                    <a:pt x="1471" y="248"/>
                  </a:lnTo>
                  <a:lnTo>
                    <a:pt x="1493" y="124"/>
                  </a:lnTo>
                  <a:lnTo>
                    <a:pt x="1508" y="0"/>
                  </a:lnTo>
                </a:path>
              </a:pathLst>
            </a:custGeom>
            <a:noFill/>
            <a:ln w="38100" cap="flat" cmpd="sng" algn="ctr">
              <a:solidFill>
                <a:schemeClr val="accent1">
                  <a:lumMod val="60000"/>
                  <a:lumOff val="40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ja-JP" altLang="en-US"/>
            </a:p>
          </p:txBody>
        </p:sp>
      </p:grpSp>
      <p:sp>
        <p:nvSpPr>
          <p:cNvPr id="22" name="正方形/長方形 21"/>
          <p:cNvSpPr/>
          <p:nvPr userDrawn="1"/>
        </p:nvSpPr>
        <p:spPr>
          <a:xfrm>
            <a:off x="2231740" y="3725728"/>
            <a:ext cx="6938870" cy="90009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3" name="グループ化 22"/>
          <p:cNvGrpSpPr/>
          <p:nvPr userDrawn="1"/>
        </p:nvGrpSpPr>
        <p:grpSpPr>
          <a:xfrm>
            <a:off x="177521" y="458670"/>
            <a:ext cx="749866" cy="749866"/>
            <a:chOff x="2555776" y="620713"/>
            <a:chExt cx="1224136" cy="1224136"/>
          </a:xfrm>
        </p:grpSpPr>
        <p:sp>
          <p:nvSpPr>
            <p:cNvPr id="24" name="円/楕円 23"/>
            <p:cNvSpPr/>
            <p:nvPr/>
          </p:nvSpPr>
          <p:spPr>
            <a:xfrm>
              <a:off x="2555776" y="620713"/>
              <a:ext cx="1224136" cy="1224136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9525" cap="flat" cmpd="sng" algn="ctr">
              <a:noFill/>
              <a:prstDash val="solid"/>
            </a:ln>
            <a:effectLst>
              <a:outerShdw blurRad="149987" dist="152400" dir="2880000" algn="ctr">
                <a:srgbClr val="000000">
                  <a:alpha val="28000"/>
                </a:srgbClr>
              </a:outerShdw>
            </a:effectLst>
            <a:scene3d>
              <a:camera prst="orthographicFront">
                <a:rot lat="0" lon="0" rev="0"/>
              </a:camera>
              <a:lightRig rig="contrasting" dir="t">
                <a:rot lat="0" lon="0" rev="1500000"/>
              </a:lightRig>
            </a:scene3d>
            <a:sp3d prstMaterial="metal">
              <a:bevelT w="88900" h="88900"/>
            </a:sp3d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5" name="円/楕円 24"/>
            <p:cNvSpPr/>
            <p:nvPr/>
          </p:nvSpPr>
          <p:spPr>
            <a:xfrm>
              <a:off x="2825806" y="703598"/>
              <a:ext cx="684076" cy="358316"/>
            </a:xfrm>
            <a:prstGeom prst="ellipse">
              <a:avLst/>
            </a:prstGeom>
            <a:solidFill>
              <a:sysClr val="window" lastClr="FFFFFF">
                <a:alpha val="69000"/>
              </a:sysClr>
            </a:solidFill>
            <a:ln w="9525" cap="flat" cmpd="sng" algn="ctr">
              <a:noFill/>
              <a:prstDash val="solid"/>
            </a:ln>
            <a:effectLst>
              <a:softEdge rad="63500"/>
            </a:effec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sp>
        <p:nvSpPr>
          <p:cNvPr id="15" name="片側の 2 つの角を丸めた四角形 14"/>
          <p:cNvSpPr/>
          <p:nvPr userDrawn="1"/>
        </p:nvSpPr>
        <p:spPr>
          <a:xfrm rot="16200000">
            <a:off x="4536712" y="-1681297"/>
            <a:ext cx="805941" cy="8408634"/>
          </a:xfrm>
          <a:prstGeom prst="round2SameRect">
            <a:avLst>
              <a:gd name="adj1" fmla="val 48640"/>
              <a:gd name="adj2" fmla="val 0"/>
            </a:avLst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タイトル 1"/>
          <p:cNvSpPr>
            <a:spLocks noGrp="1"/>
          </p:cNvSpPr>
          <p:nvPr>
            <p:ph type="ctrTitle"/>
          </p:nvPr>
        </p:nvSpPr>
        <p:spPr>
          <a:xfrm>
            <a:off x="895694" y="1960509"/>
            <a:ext cx="8221811" cy="1063446"/>
          </a:xfrm>
          <a:prstGeom prst="rect">
            <a:avLst/>
          </a:prstGeom>
          <a:noFill/>
        </p:spPr>
        <p:txBody>
          <a:bodyPr vert="horz"/>
          <a:lstStyle>
            <a:lvl1pPr algn="dist">
              <a:defRPr sz="4000"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xmlns="" val="234216860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本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正方形/長方形 25"/>
          <p:cNvSpPr/>
          <p:nvPr userDrawn="1"/>
        </p:nvSpPr>
        <p:spPr>
          <a:xfrm>
            <a:off x="0" y="0"/>
            <a:ext cx="9144000" cy="932209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8" name="グループ化 17"/>
          <p:cNvGrpSpPr>
            <a:grpSpLocks/>
          </p:cNvGrpSpPr>
          <p:nvPr userDrawn="1"/>
        </p:nvGrpSpPr>
        <p:grpSpPr bwMode="auto">
          <a:xfrm flipH="1">
            <a:off x="16385" y="3"/>
            <a:ext cx="9127601" cy="965727"/>
            <a:chOff x="-129" y="-42"/>
            <a:chExt cx="6288" cy="4355"/>
          </a:xfrm>
        </p:grpSpPr>
        <p:sp>
          <p:nvSpPr>
            <p:cNvPr id="19" name="フリーフォーム 18"/>
            <p:cNvSpPr>
              <a:spLocks/>
            </p:cNvSpPr>
            <p:nvPr/>
          </p:nvSpPr>
          <p:spPr bwMode="auto">
            <a:xfrm>
              <a:off x="-122" y="-42"/>
              <a:ext cx="5811" cy="4091"/>
            </a:xfrm>
            <a:custGeom>
              <a:avLst/>
              <a:gdLst/>
              <a:ahLst/>
              <a:cxnLst>
                <a:cxn ang="0">
                  <a:pos x="0" y="4069"/>
                </a:cxn>
                <a:cxn ang="0">
                  <a:pos x="161" y="4084"/>
                </a:cxn>
                <a:cxn ang="0">
                  <a:pos x="344" y="4084"/>
                </a:cxn>
                <a:cxn ang="0">
                  <a:pos x="593" y="4091"/>
                </a:cxn>
                <a:cxn ang="0">
                  <a:pos x="893" y="4084"/>
                </a:cxn>
                <a:cxn ang="0">
                  <a:pos x="1230" y="4069"/>
                </a:cxn>
                <a:cxn ang="0">
                  <a:pos x="1588" y="4033"/>
                </a:cxn>
                <a:cxn ang="0">
                  <a:pos x="1991" y="3996"/>
                </a:cxn>
                <a:cxn ang="0">
                  <a:pos x="2196" y="3959"/>
                </a:cxn>
                <a:cxn ang="0">
                  <a:pos x="2408" y="3923"/>
                </a:cxn>
                <a:cxn ang="0">
                  <a:pos x="2613" y="3879"/>
                </a:cxn>
                <a:cxn ang="0">
                  <a:pos x="2832" y="3828"/>
                </a:cxn>
                <a:cxn ang="0">
                  <a:pos x="3052" y="3776"/>
                </a:cxn>
                <a:cxn ang="0">
                  <a:pos x="3257" y="3718"/>
                </a:cxn>
                <a:cxn ang="0">
                  <a:pos x="3469" y="3645"/>
                </a:cxn>
                <a:cxn ang="0">
                  <a:pos x="3681" y="3572"/>
                </a:cxn>
                <a:cxn ang="0">
                  <a:pos x="3886" y="3484"/>
                </a:cxn>
                <a:cxn ang="0">
                  <a:pos x="4084" y="3381"/>
                </a:cxn>
                <a:cxn ang="0">
                  <a:pos x="4274" y="3279"/>
                </a:cxn>
                <a:cxn ang="0">
                  <a:pos x="4465" y="3169"/>
                </a:cxn>
                <a:cxn ang="0">
                  <a:pos x="4648" y="3037"/>
                </a:cxn>
                <a:cxn ang="0">
                  <a:pos x="4816" y="2898"/>
                </a:cxn>
                <a:cxn ang="0">
                  <a:pos x="4970" y="2759"/>
                </a:cxn>
                <a:cxn ang="0">
                  <a:pos x="5123" y="2591"/>
                </a:cxn>
                <a:cxn ang="0">
                  <a:pos x="5189" y="2510"/>
                </a:cxn>
                <a:cxn ang="0">
                  <a:pos x="5262" y="2415"/>
                </a:cxn>
                <a:cxn ang="0">
                  <a:pos x="5350" y="2269"/>
                </a:cxn>
                <a:cxn ang="0">
                  <a:pos x="5453" y="2093"/>
                </a:cxn>
                <a:cxn ang="0">
                  <a:pos x="5555" y="1873"/>
                </a:cxn>
                <a:cxn ang="0">
                  <a:pos x="5606" y="1756"/>
                </a:cxn>
                <a:cxn ang="0">
                  <a:pos x="5658" y="1625"/>
                </a:cxn>
                <a:cxn ang="0">
                  <a:pos x="5709" y="1485"/>
                </a:cxn>
                <a:cxn ang="0">
                  <a:pos x="5745" y="1332"/>
                </a:cxn>
                <a:cxn ang="0">
                  <a:pos x="5775" y="1207"/>
                </a:cxn>
                <a:cxn ang="0">
                  <a:pos x="5789" y="1068"/>
                </a:cxn>
                <a:cxn ang="0">
                  <a:pos x="5804" y="893"/>
                </a:cxn>
                <a:cxn ang="0">
                  <a:pos x="5811" y="790"/>
                </a:cxn>
                <a:cxn ang="0">
                  <a:pos x="5804" y="695"/>
                </a:cxn>
                <a:cxn ang="0">
                  <a:pos x="5797" y="578"/>
                </a:cxn>
                <a:cxn ang="0">
                  <a:pos x="5782" y="461"/>
                </a:cxn>
                <a:cxn ang="0">
                  <a:pos x="5760" y="344"/>
                </a:cxn>
                <a:cxn ang="0">
                  <a:pos x="5738" y="227"/>
                </a:cxn>
                <a:cxn ang="0">
                  <a:pos x="5694" y="109"/>
                </a:cxn>
                <a:cxn ang="0">
                  <a:pos x="5643" y="0"/>
                </a:cxn>
              </a:cxnLst>
              <a:rect l="0" t="0" r="0" b="0"/>
              <a:pathLst>
                <a:path w="5811" h="4091">
                  <a:moveTo>
                    <a:pt x="0" y="4069"/>
                  </a:moveTo>
                  <a:lnTo>
                    <a:pt x="161" y="4084"/>
                  </a:lnTo>
                  <a:lnTo>
                    <a:pt x="344" y="4084"/>
                  </a:lnTo>
                  <a:lnTo>
                    <a:pt x="593" y="4091"/>
                  </a:lnTo>
                  <a:lnTo>
                    <a:pt x="893" y="4084"/>
                  </a:lnTo>
                  <a:lnTo>
                    <a:pt x="1230" y="4069"/>
                  </a:lnTo>
                  <a:lnTo>
                    <a:pt x="1588" y="4033"/>
                  </a:lnTo>
                  <a:lnTo>
                    <a:pt x="1991" y="3996"/>
                  </a:lnTo>
                  <a:lnTo>
                    <a:pt x="2196" y="3959"/>
                  </a:lnTo>
                  <a:lnTo>
                    <a:pt x="2408" y="3923"/>
                  </a:lnTo>
                  <a:lnTo>
                    <a:pt x="2613" y="3879"/>
                  </a:lnTo>
                  <a:lnTo>
                    <a:pt x="2832" y="3828"/>
                  </a:lnTo>
                  <a:lnTo>
                    <a:pt x="3052" y="3776"/>
                  </a:lnTo>
                  <a:lnTo>
                    <a:pt x="3257" y="3718"/>
                  </a:lnTo>
                  <a:lnTo>
                    <a:pt x="3469" y="3645"/>
                  </a:lnTo>
                  <a:lnTo>
                    <a:pt x="3681" y="3572"/>
                  </a:lnTo>
                  <a:lnTo>
                    <a:pt x="3886" y="3484"/>
                  </a:lnTo>
                  <a:lnTo>
                    <a:pt x="4084" y="3381"/>
                  </a:lnTo>
                  <a:lnTo>
                    <a:pt x="4274" y="3279"/>
                  </a:lnTo>
                  <a:lnTo>
                    <a:pt x="4465" y="3169"/>
                  </a:lnTo>
                  <a:lnTo>
                    <a:pt x="4648" y="3037"/>
                  </a:lnTo>
                  <a:lnTo>
                    <a:pt x="4816" y="2898"/>
                  </a:lnTo>
                  <a:lnTo>
                    <a:pt x="4970" y="2759"/>
                  </a:lnTo>
                  <a:lnTo>
                    <a:pt x="5123" y="2591"/>
                  </a:lnTo>
                  <a:lnTo>
                    <a:pt x="5189" y="2510"/>
                  </a:lnTo>
                  <a:lnTo>
                    <a:pt x="5262" y="2415"/>
                  </a:lnTo>
                  <a:lnTo>
                    <a:pt x="5350" y="2269"/>
                  </a:lnTo>
                  <a:lnTo>
                    <a:pt x="5453" y="2093"/>
                  </a:lnTo>
                  <a:lnTo>
                    <a:pt x="5555" y="1873"/>
                  </a:lnTo>
                  <a:lnTo>
                    <a:pt x="5606" y="1756"/>
                  </a:lnTo>
                  <a:lnTo>
                    <a:pt x="5658" y="1625"/>
                  </a:lnTo>
                  <a:lnTo>
                    <a:pt x="5709" y="1485"/>
                  </a:lnTo>
                  <a:lnTo>
                    <a:pt x="5745" y="1332"/>
                  </a:lnTo>
                  <a:lnTo>
                    <a:pt x="5775" y="1207"/>
                  </a:lnTo>
                  <a:lnTo>
                    <a:pt x="5789" y="1068"/>
                  </a:lnTo>
                  <a:lnTo>
                    <a:pt x="5804" y="893"/>
                  </a:lnTo>
                  <a:lnTo>
                    <a:pt x="5811" y="790"/>
                  </a:lnTo>
                  <a:lnTo>
                    <a:pt x="5804" y="695"/>
                  </a:lnTo>
                  <a:lnTo>
                    <a:pt x="5797" y="578"/>
                  </a:lnTo>
                  <a:lnTo>
                    <a:pt x="5782" y="461"/>
                  </a:lnTo>
                  <a:lnTo>
                    <a:pt x="5760" y="344"/>
                  </a:lnTo>
                  <a:lnTo>
                    <a:pt x="5738" y="227"/>
                  </a:lnTo>
                  <a:lnTo>
                    <a:pt x="5694" y="109"/>
                  </a:lnTo>
                  <a:lnTo>
                    <a:pt x="5643" y="0"/>
                  </a:lnTo>
                </a:path>
              </a:pathLst>
            </a:custGeom>
            <a:noFill/>
            <a:ln w="38100" cap="flat" cmpd="sng" algn="ctr">
              <a:solidFill>
                <a:srgbClr val="00CC66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ja-JP" altLang="en-US"/>
            </a:p>
          </p:txBody>
        </p:sp>
        <p:sp>
          <p:nvSpPr>
            <p:cNvPr id="20" name="フリーフォーム 19"/>
            <p:cNvSpPr>
              <a:spLocks/>
            </p:cNvSpPr>
            <p:nvPr/>
          </p:nvSpPr>
          <p:spPr bwMode="auto">
            <a:xfrm>
              <a:off x="-129" y="-42"/>
              <a:ext cx="6177" cy="4245"/>
            </a:xfrm>
            <a:custGeom>
              <a:avLst/>
              <a:gdLst/>
              <a:ahLst/>
              <a:cxnLst>
                <a:cxn ang="0">
                  <a:pos x="0" y="4238"/>
                </a:cxn>
                <a:cxn ang="0">
                  <a:pos x="161" y="4245"/>
                </a:cxn>
                <a:cxn ang="0">
                  <a:pos x="607" y="4245"/>
                </a:cxn>
                <a:cxn ang="0">
                  <a:pos x="915" y="4238"/>
                </a:cxn>
                <a:cxn ang="0">
                  <a:pos x="1266" y="4223"/>
                </a:cxn>
                <a:cxn ang="0">
                  <a:pos x="1632" y="4208"/>
                </a:cxn>
                <a:cxn ang="0">
                  <a:pos x="2034" y="4172"/>
                </a:cxn>
                <a:cxn ang="0">
                  <a:pos x="2459" y="4135"/>
                </a:cxn>
                <a:cxn ang="0">
                  <a:pos x="2891" y="4069"/>
                </a:cxn>
                <a:cxn ang="0">
                  <a:pos x="3096" y="4033"/>
                </a:cxn>
                <a:cxn ang="0">
                  <a:pos x="3308" y="4003"/>
                </a:cxn>
                <a:cxn ang="0">
                  <a:pos x="3513" y="3952"/>
                </a:cxn>
                <a:cxn ang="0">
                  <a:pos x="3718" y="3901"/>
                </a:cxn>
                <a:cxn ang="0">
                  <a:pos x="3915" y="3850"/>
                </a:cxn>
                <a:cxn ang="0">
                  <a:pos x="4098" y="3791"/>
                </a:cxn>
                <a:cxn ang="0">
                  <a:pos x="4289" y="3725"/>
                </a:cxn>
                <a:cxn ang="0">
                  <a:pos x="4464" y="3652"/>
                </a:cxn>
                <a:cxn ang="0">
                  <a:pos x="4625" y="3586"/>
                </a:cxn>
                <a:cxn ang="0">
                  <a:pos x="4779" y="3498"/>
                </a:cxn>
                <a:cxn ang="0">
                  <a:pos x="4925" y="3410"/>
                </a:cxn>
                <a:cxn ang="0">
                  <a:pos x="5050" y="3308"/>
                </a:cxn>
                <a:cxn ang="0">
                  <a:pos x="5094" y="3271"/>
                </a:cxn>
                <a:cxn ang="0">
                  <a:pos x="5204" y="3154"/>
                </a:cxn>
                <a:cxn ang="0">
                  <a:pos x="5372" y="2971"/>
                </a:cxn>
                <a:cxn ang="0">
                  <a:pos x="5467" y="2862"/>
                </a:cxn>
                <a:cxn ang="0">
                  <a:pos x="5562" y="2722"/>
                </a:cxn>
                <a:cxn ang="0">
                  <a:pos x="5665" y="2583"/>
                </a:cxn>
                <a:cxn ang="0">
                  <a:pos x="5760" y="2422"/>
                </a:cxn>
                <a:cxn ang="0">
                  <a:pos x="5855" y="2247"/>
                </a:cxn>
                <a:cxn ang="0">
                  <a:pos x="5943" y="2071"/>
                </a:cxn>
                <a:cxn ang="0">
                  <a:pos x="6023" y="1881"/>
                </a:cxn>
                <a:cxn ang="0">
                  <a:pos x="6089" y="1683"/>
                </a:cxn>
                <a:cxn ang="0">
                  <a:pos x="6118" y="1573"/>
                </a:cxn>
                <a:cxn ang="0">
                  <a:pos x="6140" y="1471"/>
                </a:cxn>
                <a:cxn ang="0">
                  <a:pos x="6162" y="1361"/>
                </a:cxn>
                <a:cxn ang="0">
                  <a:pos x="6170" y="1244"/>
                </a:cxn>
                <a:cxn ang="0">
                  <a:pos x="6177" y="1105"/>
                </a:cxn>
                <a:cxn ang="0">
                  <a:pos x="6177" y="944"/>
                </a:cxn>
                <a:cxn ang="0">
                  <a:pos x="6170" y="754"/>
                </a:cxn>
                <a:cxn ang="0">
                  <a:pos x="6155" y="658"/>
                </a:cxn>
                <a:cxn ang="0">
                  <a:pos x="6133" y="549"/>
                </a:cxn>
                <a:cxn ang="0">
                  <a:pos x="6104" y="446"/>
                </a:cxn>
                <a:cxn ang="0">
                  <a:pos x="6075" y="344"/>
                </a:cxn>
                <a:cxn ang="0">
                  <a:pos x="6031" y="241"/>
                </a:cxn>
                <a:cxn ang="0">
                  <a:pos x="5987" y="153"/>
                </a:cxn>
                <a:cxn ang="0">
                  <a:pos x="5928" y="73"/>
                </a:cxn>
                <a:cxn ang="0">
                  <a:pos x="5862" y="0"/>
                </a:cxn>
              </a:cxnLst>
              <a:rect l="0" t="0" r="0" b="0"/>
              <a:pathLst>
                <a:path w="6177" h="4245">
                  <a:moveTo>
                    <a:pt x="0" y="4238"/>
                  </a:moveTo>
                  <a:lnTo>
                    <a:pt x="161" y="4245"/>
                  </a:lnTo>
                  <a:lnTo>
                    <a:pt x="607" y="4245"/>
                  </a:lnTo>
                  <a:lnTo>
                    <a:pt x="915" y="4238"/>
                  </a:lnTo>
                  <a:lnTo>
                    <a:pt x="1266" y="4223"/>
                  </a:lnTo>
                  <a:lnTo>
                    <a:pt x="1632" y="4208"/>
                  </a:lnTo>
                  <a:lnTo>
                    <a:pt x="2034" y="4172"/>
                  </a:lnTo>
                  <a:lnTo>
                    <a:pt x="2459" y="4135"/>
                  </a:lnTo>
                  <a:lnTo>
                    <a:pt x="2891" y="4069"/>
                  </a:lnTo>
                  <a:lnTo>
                    <a:pt x="3096" y="4033"/>
                  </a:lnTo>
                  <a:lnTo>
                    <a:pt x="3308" y="4003"/>
                  </a:lnTo>
                  <a:lnTo>
                    <a:pt x="3513" y="3952"/>
                  </a:lnTo>
                  <a:lnTo>
                    <a:pt x="3718" y="3901"/>
                  </a:lnTo>
                  <a:lnTo>
                    <a:pt x="3915" y="3850"/>
                  </a:lnTo>
                  <a:lnTo>
                    <a:pt x="4098" y="3791"/>
                  </a:lnTo>
                  <a:lnTo>
                    <a:pt x="4289" y="3725"/>
                  </a:lnTo>
                  <a:lnTo>
                    <a:pt x="4464" y="3652"/>
                  </a:lnTo>
                  <a:lnTo>
                    <a:pt x="4625" y="3586"/>
                  </a:lnTo>
                  <a:lnTo>
                    <a:pt x="4779" y="3498"/>
                  </a:lnTo>
                  <a:lnTo>
                    <a:pt x="4925" y="3410"/>
                  </a:lnTo>
                  <a:lnTo>
                    <a:pt x="5050" y="3308"/>
                  </a:lnTo>
                  <a:lnTo>
                    <a:pt x="5094" y="3271"/>
                  </a:lnTo>
                  <a:lnTo>
                    <a:pt x="5204" y="3154"/>
                  </a:lnTo>
                  <a:lnTo>
                    <a:pt x="5372" y="2971"/>
                  </a:lnTo>
                  <a:lnTo>
                    <a:pt x="5467" y="2862"/>
                  </a:lnTo>
                  <a:lnTo>
                    <a:pt x="5562" y="2722"/>
                  </a:lnTo>
                  <a:lnTo>
                    <a:pt x="5665" y="2583"/>
                  </a:lnTo>
                  <a:lnTo>
                    <a:pt x="5760" y="2422"/>
                  </a:lnTo>
                  <a:lnTo>
                    <a:pt x="5855" y="2247"/>
                  </a:lnTo>
                  <a:lnTo>
                    <a:pt x="5943" y="2071"/>
                  </a:lnTo>
                  <a:lnTo>
                    <a:pt x="6023" y="1881"/>
                  </a:lnTo>
                  <a:lnTo>
                    <a:pt x="6089" y="1683"/>
                  </a:lnTo>
                  <a:lnTo>
                    <a:pt x="6118" y="1573"/>
                  </a:lnTo>
                  <a:lnTo>
                    <a:pt x="6140" y="1471"/>
                  </a:lnTo>
                  <a:lnTo>
                    <a:pt x="6162" y="1361"/>
                  </a:lnTo>
                  <a:lnTo>
                    <a:pt x="6170" y="1244"/>
                  </a:lnTo>
                  <a:lnTo>
                    <a:pt x="6177" y="1105"/>
                  </a:lnTo>
                  <a:lnTo>
                    <a:pt x="6177" y="944"/>
                  </a:lnTo>
                  <a:lnTo>
                    <a:pt x="6170" y="754"/>
                  </a:lnTo>
                  <a:lnTo>
                    <a:pt x="6155" y="658"/>
                  </a:lnTo>
                  <a:lnTo>
                    <a:pt x="6133" y="549"/>
                  </a:lnTo>
                  <a:lnTo>
                    <a:pt x="6104" y="446"/>
                  </a:lnTo>
                  <a:lnTo>
                    <a:pt x="6075" y="344"/>
                  </a:lnTo>
                  <a:lnTo>
                    <a:pt x="6031" y="241"/>
                  </a:lnTo>
                  <a:lnTo>
                    <a:pt x="5987" y="153"/>
                  </a:lnTo>
                  <a:lnTo>
                    <a:pt x="5928" y="73"/>
                  </a:lnTo>
                  <a:lnTo>
                    <a:pt x="5862" y="0"/>
                  </a:lnTo>
                </a:path>
              </a:pathLst>
            </a:custGeom>
            <a:noFill/>
            <a:ln w="57150" cap="flat" cmpd="sng" algn="ctr">
              <a:solidFill>
                <a:schemeClr val="accent3">
                  <a:lumMod val="60000"/>
                  <a:lumOff val="40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ja-JP" altLang="en-US"/>
            </a:p>
          </p:txBody>
        </p:sp>
        <p:sp>
          <p:nvSpPr>
            <p:cNvPr id="21" name="フリーフォーム 20"/>
            <p:cNvSpPr>
              <a:spLocks/>
            </p:cNvSpPr>
            <p:nvPr/>
          </p:nvSpPr>
          <p:spPr bwMode="auto">
            <a:xfrm>
              <a:off x="-129" y="1692"/>
              <a:ext cx="6288" cy="2215"/>
            </a:xfrm>
            <a:custGeom>
              <a:avLst/>
              <a:gdLst/>
              <a:ahLst/>
              <a:cxnLst>
                <a:cxn ang="0">
                  <a:pos x="0" y="2203"/>
                </a:cxn>
                <a:cxn ang="0">
                  <a:pos x="161" y="2233"/>
                </a:cxn>
                <a:cxn ang="0">
                  <a:pos x="600" y="2299"/>
                </a:cxn>
                <a:cxn ang="0">
                  <a:pos x="907" y="2335"/>
                </a:cxn>
                <a:cxn ang="0">
                  <a:pos x="1251" y="2365"/>
                </a:cxn>
                <a:cxn ang="0">
                  <a:pos x="1624" y="2394"/>
                </a:cxn>
                <a:cxn ang="0">
                  <a:pos x="2034" y="2408"/>
                </a:cxn>
                <a:cxn ang="0">
                  <a:pos x="2452" y="2416"/>
                </a:cxn>
                <a:cxn ang="0">
                  <a:pos x="2671" y="2416"/>
                </a:cxn>
                <a:cxn ang="0">
                  <a:pos x="2883" y="2401"/>
                </a:cxn>
                <a:cxn ang="0">
                  <a:pos x="3096" y="2394"/>
                </a:cxn>
                <a:cxn ang="0">
                  <a:pos x="3308" y="2379"/>
                </a:cxn>
                <a:cxn ang="0">
                  <a:pos x="3520" y="2357"/>
                </a:cxn>
                <a:cxn ang="0">
                  <a:pos x="3725" y="2328"/>
                </a:cxn>
                <a:cxn ang="0">
                  <a:pos x="3930" y="2291"/>
                </a:cxn>
                <a:cxn ang="0">
                  <a:pos x="4128" y="2247"/>
                </a:cxn>
                <a:cxn ang="0">
                  <a:pos x="4318" y="2196"/>
                </a:cxn>
                <a:cxn ang="0">
                  <a:pos x="4501" y="2138"/>
                </a:cxn>
                <a:cxn ang="0">
                  <a:pos x="4677" y="2072"/>
                </a:cxn>
                <a:cxn ang="0">
                  <a:pos x="4838" y="1991"/>
                </a:cxn>
                <a:cxn ang="0">
                  <a:pos x="4991" y="1911"/>
                </a:cxn>
                <a:cxn ang="0">
                  <a:pos x="5130" y="1816"/>
                </a:cxn>
                <a:cxn ang="0">
                  <a:pos x="5167" y="1786"/>
                </a:cxn>
                <a:cxn ang="0">
                  <a:pos x="5269" y="1684"/>
                </a:cxn>
                <a:cxn ang="0">
                  <a:pos x="5430" y="1530"/>
                </a:cxn>
                <a:cxn ang="0">
                  <a:pos x="5511" y="1435"/>
                </a:cxn>
                <a:cxn ang="0">
                  <a:pos x="5613" y="1318"/>
                </a:cxn>
                <a:cxn ang="0">
                  <a:pos x="5701" y="1193"/>
                </a:cxn>
                <a:cxn ang="0">
                  <a:pos x="5789" y="1054"/>
                </a:cxn>
                <a:cxn ang="0">
                  <a:pos x="5884" y="908"/>
                </a:cxn>
                <a:cxn ang="0">
                  <a:pos x="5957" y="747"/>
                </a:cxn>
                <a:cxn ang="0">
                  <a:pos x="6031" y="571"/>
                </a:cxn>
                <a:cxn ang="0">
                  <a:pos x="6096" y="396"/>
                </a:cxn>
                <a:cxn ang="0">
                  <a:pos x="6140" y="205"/>
                </a:cxn>
                <a:cxn ang="0">
                  <a:pos x="6162" y="103"/>
                </a:cxn>
                <a:cxn ang="0">
                  <a:pos x="6170" y="0"/>
                </a:cxn>
              </a:cxnLst>
              <a:rect l="0" t="0" r="0" b="0"/>
              <a:pathLst>
                <a:path w="6170" h="2416">
                  <a:moveTo>
                    <a:pt x="0" y="2203"/>
                  </a:moveTo>
                  <a:lnTo>
                    <a:pt x="161" y="2233"/>
                  </a:lnTo>
                  <a:lnTo>
                    <a:pt x="600" y="2299"/>
                  </a:lnTo>
                  <a:lnTo>
                    <a:pt x="907" y="2335"/>
                  </a:lnTo>
                  <a:lnTo>
                    <a:pt x="1251" y="2365"/>
                  </a:lnTo>
                  <a:lnTo>
                    <a:pt x="1624" y="2394"/>
                  </a:lnTo>
                  <a:lnTo>
                    <a:pt x="2034" y="2408"/>
                  </a:lnTo>
                  <a:lnTo>
                    <a:pt x="2452" y="2416"/>
                  </a:lnTo>
                  <a:lnTo>
                    <a:pt x="2671" y="2416"/>
                  </a:lnTo>
                  <a:lnTo>
                    <a:pt x="2883" y="2401"/>
                  </a:lnTo>
                  <a:lnTo>
                    <a:pt x="3096" y="2394"/>
                  </a:lnTo>
                  <a:lnTo>
                    <a:pt x="3308" y="2379"/>
                  </a:lnTo>
                  <a:lnTo>
                    <a:pt x="3520" y="2357"/>
                  </a:lnTo>
                  <a:lnTo>
                    <a:pt x="3725" y="2328"/>
                  </a:lnTo>
                  <a:lnTo>
                    <a:pt x="3930" y="2291"/>
                  </a:lnTo>
                  <a:lnTo>
                    <a:pt x="4128" y="2247"/>
                  </a:lnTo>
                  <a:lnTo>
                    <a:pt x="4318" y="2196"/>
                  </a:lnTo>
                  <a:lnTo>
                    <a:pt x="4501" y="2138"/>
                  </a:lnTo>
                  <a:lnTo>
                    <a:pt x="4677" y="2072"/>
                  </a:lnTo>
                  <a:lnTo>
                    <a:pt x="4838" y="1991"/>
                  </a:lnTo>
                  <a:lnTo>
                    <a:pt x="4991" y="1911"/>
                  </a:lnTo>
                  <a:lnTo>
                    <a:pt x="5130" y="1816"/>
                  </a:lnTo>
                  <a:lnTo>
                    <a:pt x="5167" y="1786"/>
                  </a:lnTo>
                  <a:lnTo>
                    <a:pt x="5269" y="1684"/>
                  </a:lnTo>
                  <a:lnTo>
                    <a:pt x="5430" y="1530"/>
                  </a:lnTo>
                  <a:lnTo>
                    <a:pt x="5511" y="1435"/>
                  </a:lnTo>
                  <a:lnTo>
                    <a:pt x="5613" y="1318"/>
                  </a:lnTo>
                  <a:lnTo>
                    <a:pt x="5701" y="1193"/>
                  </a:lnTo>
                  <a:lnTo>
                    <a:pt x="5789" y="1054"/>
                  </a:lnTo>
                  <a:lnTo>
                    <a:pt x="5884" y="908"/>
                  </a:lnTo>
                  <a:lnTo>
                    <a:pt x="5957" y="747"/>
                  </a:lnTo>
                  <a:lnTo>
                    <a:pt x="6031" y="571"/>
                  </a:lnTo>
                  <a:lnTo>
                    <a:pt x="6096" y="396"/>
                  </a:lnTo>
                  <a:lnTo>
                    <a:pt x="6140" y="205"/>
                  </a:lnTo>
                  <a:lnTo>
                    <a:pt x="6162" y="103"/>
                  </a:lnTo>
                  <a:lnTo>
                    <a:pt x="6170" y="0"/>
                  </a:lnTo>
                </a:path>
              </a:pathLst>
            </a:custGeom>
            <a:noFill/>
            <a:ln w="57150" cap="flat" cmpd="sng" algn="ctr">
              <a:solidFill>
                <a:srgbClr val="FFFF0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ja-JP" altLang="en-US"/>
            </a:p>
          </p:txBody>
        </p:sp>
        <p:sp>
          <p:nvSpPr>
            <p:cNvPr id="22" name="フリーフォーム 21"/>
            <p:cNvSpPr>
              <a:spLocks/>
            </p:cNvSpPr>
            <p:nvPr/>
          </p:nvSpPr>
          <p:spPr bwMode="auto">
            <a:xfrm>
              <a:off x="3237" y="-42"/>
              <a:ext cx="2562" cy="4355"/>
            </a:xfrm>
            <a:custGeom>
              <a:avLst/>
              <a:gdLst/>
              <a:ahLst/>
              <a:cxnLst>
                <a:cxn ang="0">
                  <a:pos x="2108" y="0"/>
                </a:cxn>
                <a:cxn ang="0">
                  <a:pos x="2145" y="73"/>
                </a:cxn>
                <a:cxn ang="0">
                  <a:pos x="2196" y="175"/>
                </a:cxn>
                <a:cxn ang="0">
                  <a:pos x="2247" y="300"/>
                </a:cxn>
                <a:cxn ang="0">
                  <a:pos x="2321" y="453"/>
                </a:cxn>
                <a:cxn ang="0">
                  <a:pos x="2379" y="629"/>
                </a:cxn>
                <a:cxn ang="0">
                  <a:pos x="2438" y="827"/>
                </a:cxn>
                <a:cxn ang="0">
                  <a:pos x="2489" y="1054"/>
                </a:cxn>
                <a:cxn ang="0">
                  <a:pos x="2533" y="1288"/>
                </a:cxn>
                <a:cxn ang="0">
                  <a:pos x="2548" y="1412"/>
                </a:cxn>
                <a:cxn ang="0">
                  <a:pos x="2562" y="1537"/>
                </a:cxn>
                <a:cxn ang="0">
                  <a:pos x="2562" y="1668"/>
                </a:cxn>
                <a:cxn ang="0">
                  <a:pos x="2562" y="1793"/>
                </a:cxn>
                <a:cxn ang="0">
                  <a:pos x="2555" y="1932"/>
                </a:cxn>
                <a:cxn ang="0">
                  <a:pos x="2533" y="2064"/>
                </a:cxn>
                <a:cxn ang="0">
                  <a:pos x="2511" y="2195"/>
                </a:cxn>
                <a:cxn ang="0">
                  <a:pos x="2482" y="2327"/>
                </a:cxn>
                <a:cxn ang="0">
                  <a:pos x="2438" y="2459"/>
                </a:cxn>
                <a:cxn ang="0">
                  <a:pos x="2386" y="2591"/>
                </a:cxn>
                <a:cxn ang="0">
                  <a:pos x="2321" y="2730"/>
                </a:cxn>
                <a:cxn ang="0">
                  <a:pos x="2247" y="2862"/>
                </a:cxn>
                <a:cxn ang="0">
                  <a:pos x="2174" y="2993"/>
                </a:cxn>
                <a:cxn ang="0">
                  <a:pos x="2079" y="3118"/>
                </a:cxn>
                <a:cxn ang="0">
                  <a:pos x="2035" y="3169"/>
                </a:cxn>
                <a:cxn ang="0">
                  <a:pos x="1911" y="3293"/>
                </a:cxn>
                <a:cxn ang="0">
                  <a:pos x="1728" y="3484"/>
                </a:cxn>
                <a:cxn ang="0">
                  <a:pos x="1603" y="3586"/>
                </a:cxn>
                <a:cxn ang="0">
                  <a:pos x="1472" y="3689"/>
                </a:cxn>
                <a:cxn ang="0">
                  <a:pos x="1325" y="3791"/>
                </a:cxn>
                <a:cxn ang="0">
                  <a:pos x="1164" y="3908"/>
                </a:cxn>
                <a:cxn ang="0">
                  <a:pos x="996" y="4011"/>
                </a:cxn>
                <a:cxn ang="0">
                  <a:pos x="813" y="4106"/>
                </a:cxn>
                <a:cxn ang="0">
                  <a:pos x="623" y="4194"/>
                </a:cxn>
                <a:cxn ang="0">
                  <a:pos x="425" y="4267"/>
                </a:cxn>
                <a:cxn ang="0">
                  <a:pos x="322" y="4296"/>
                </a:cxn>
                <a:cxn ang="0">
                  <a:pos x="213" y="4318"/>
                </a:cxn>
                <a:cxn ang="0">
                  <a:pos x="110" y="4347"/>
                </a:cxn>
                <a:cxn ang="0">
                  <a:pos x="0" y="4355"/>
                </a:cxn>
              </a:cxnLst>
              <a:rect l="0" t="0" r="0" b="0"/>
              <a:pathLst>
                <a:path w="2562" h="4355">
                  <a:moveTo>
                    <a:pt x="2108" y="0"/>
                  </a:moveTo>
                  <a:lnTo>
                    <a:pt x="2145" y="73"/>
                  </a:lnTo>
                  <a:lnTo>
                    <a:pt x="2196" y="175"/>
                  </a:lnTo>
                  <a:lnTo>
                    <a:pt x="2247" y="300"/>
                  </a:lnTo>
                  <a:lnTo>
                    <a:pt x="2321" y="453"/>
                  </a:lnTo>
                  <a:lnTo>
                    <a:pt x="2379" y="629"/>
                  </a:lnTo>
                  <a:lnTo>
                    <a:pt x="2438" y="827"/>
                  </a:lnTo>
                  <a:lnTo>
                    <a:pt x="2489" y="1054"/>
                  </a:lnTo>
                  <a:lnTo>
                    <a:pt x="2533" y="1288"/>
                  </a:lnTo>
                  <a:lnTo>
                    <a:pt x="2548" y="1412"/>
                  </a:lnTo>
                  <a:lnTo>
                    <a:pt x="2562" y="1537"/>
                  </a:lnTo>
                  <a:lnTo>
                    <a:pt x="2562" y="1668"/>
                  </a:lnTo>
                  <a:lnTo>
                    <a:pt x="2562" y="1793"/>
                  </a:lnTo>
                  <a:lnTo>
                    <a:pt x="2555" y="1932"/>
                  </a:lnTo>
                  <a:lnTo>
                    <a:pt x="2533" y="2064"/>
                  </a:lnTo>
                  <a:lnTo>
                    <a:pt x="2511" y="2195"/>
                  </a:lnTo>
                  <a:lnTo>
                    <a:pt x="2482" y="2327"/>
                  </a:lnTo>
                  <a:lnTo>
                    <a:pt x="2438" y="2459"/>
                  </a:lnTo>
                  <a:lnTo>
                    <a:pt x="2386" y="2591"/>
                  </a:lnTo>
                  <a:lnTo>
                    <a:pt x="2321" y="2730"/>
                  </a:lnTo>
                  <a:lnTo>
                    <a:pt x="2247" y="2862"/>
                  </a:lnTo>
                  <a:lnTo>
                    <a:pt x="2174" y="2993"/>
                  </a:lnTo>
                  <a:lnTo>
                    <a:pt x="2079" y="3118"/>
                  </a:lnTo>
                  <a:lnTo>
                    <a:pt x="2035" y="3169"/>
                  </a:lnTo>
                  <a:lnTo>
                    <a:pt x="1911" y="3293"/>
                  </a:lnTo>
                  <a:lnTo>
                    <a:pt x="1728" y="3484"/>
                  </a:lnTo>
                  <a:lnTo>
                    <a:pt x="1603" y="3586"/>
                  </a:lnTo>
                  <a:lnTo>
                    <a:pt x="1472" y="3689"/>
                  </a:lnTo>
                  <a:lnTo>
                    <a:pt x="1325" y="3791"/>
                  </a:lnTo>
                  <a:lnTo>
                    <a:pt x="1164" y="3908"/>
                  </a:lnTo>
                  <a:lnTo>
                    <a:pt x="996" y="4011"/>
                  </a:lnTo>
                  <a:lnTo>
                    <a:pt x="813" y="4106"/>
                  </a:lnTo>
                  <a:lnTo>
                    <a:pt x="623" y="4194"/>
                  </a:lnTo>
                  <a:lnTo>
                    <a:pt x="425" y="4267"/>
                  </a:lnTo>
                  <a:lnTo>
                    <a:pt x="322" y="4296"/>
                  </a:lnTo>
                  <a:lnTo>
                    <a:pt x="213" y="4318"/>
                  </a:lnTo>
                  <a:lnTo>
                    <a:pt x="110" y="4347"/>
                  </a:lnTo>
                  <a:lnTo>
                    <a:pt x="0" y="4355"/>
                  </a:lnTo>
                </a:path>
              </a:pathLst>
            </a:custGeom>
            <a:noFill/>
            <a:ln w="38100" cap="flat" cmpd="sng" algn="ctr">
              <a:solidFill>
                <a:schemeClr val="accent6">
                  <a:lumMod val="60000"/>
                  <a:lumOff val="40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ja-JP" altLang="en-US"/>
            </a:p>
          </p:txBody>
        </p:sp>
        <p:sp>
          <p:nvSpPr>
            <p:cNvPr id="23" name="フリーフォーム 22"/>
            <p:cNvSpPr>
              <a:spLocks/>
            </p:cNvSpPr>
            <p:nvPr/>
          </p:nvSpPr>
          <p:spPr bwMode="auto">
            <a:xfrm>
              <a:off x="4533" y="1450"/>
              <a:ext cx="1626" cy="2863"/>
            </a:xfrm>
            <a:custGeom>
              <a:avLst/>
              <a:gdLst/>
              <a:ahLst/>
              <a:cxnLst>
                <a:cxn ang="0">
                  <a:pos x="0" y="2364"/>
                </a:cxn>
                <a:cxn ang="0">
                  <a:pos x="58" y="2320"/>
                </a:cxn>
                <a:cxn ang="0">
                  <a:pos x="212" y="2181"/>
                </a:cxn>
                <a:cxn ang="0">
                  <a:pos x="322" y="2086"/>
                </a:cxn>
                <a:cxn ang="0">
                  <a:pos x="439" y="1976"/>
                </a:cxn>
                <a:cxn ang="0">
                  <a:pos x="564" y="1837"/>
                </a:cxn>
                <a:cxn ang="0">
                  <a:pos x="695" y="1683"/>
                </a:cxn>
                <a:cxn ang="0">
                  <a:pos x="827" y="1529"/>
                </a:cxn>
                <a:cxn ang="0">
                  <a:pos x="959" y="1339"/>
                </a:cxn>
                <a:cxn ang="0">
                  <a:pos x="1090" y="1149"/>
                </a:cxn>
                <a:cxn ang="0">
                  <a:pos x="1208" y="936"/>
                </a:cxn>
                <a:cxn ang="0">
                  <a:pos x="1266" y="827"/>
                </a:cxn>
                <a:cxn ang="0">
                  <a:pos x="1310" y="717"/>
                </a:cxn>
                <a:cxn ang="0">
                  <a:pos x="1361" y="600"/>
                </a:cxn>
                <a:cxn ang="0">
                  <a:pos x="1405" y="490"/>
                </a:cxn>
                <a:cxn ang="0">
                  <a:pos x="1434" y="365"/>
                </a:cxn>
                <a:cxn ang="0">
                  <a:pos x="1471" y="248"/>
                </a:cxn>
                <a:cxn ang="0">
                  <a:pos x="1493" y="124"/>
                </a:cxn>
                <a:cxn ang="0">
                  <a:pos x="1508" y="0"/>
                </a:cxn>
              </a:cxnLst>
              <a:rect l="0" t="0" r="0" b="0"/>
              <a:pathLst>
                <a:path w="1508" h="2364">
                  <a:moveTo>
                    <a:pt x="0" y="2364"/>
                  </a:moveTo>
                  <a:lnTo>
                    <a:pt x="58" y="2320"/>
                  </a:lnTo>
                  <a:lnTo>
                    <a:pt x="212" y="2181"/>
                  </a:lnTo>
                  <a:lnTo>
                    <a:pt x="322" y="2086"/>
                  </a:lnTo>
                  <a:lnTo>
                    <a:pt x="439" y="1976"/>
                  </a:lnTo>
                  <a:lnTo>
                    <a:pt x="564" y="1837"/>
                  </a:lnTo>
                  <a:lnTo>
                    <a:pt x="695" y="1683"/>
                  </a:lnTo>
                  <a:lnTo>
                    <a:pt x="827" y="1529"/>
                  </a:lnTo>
                  <a:lnTo>
                    <a:pt x="959" y="1339"/>
                  </a:lnTo>
                  <a:lnTo>
                    <a:pt x="1090" y="1149"/>
                  </a:lnTo>
                  <a:lnTo>
                    <a:pt x="1208" y="936"/>
                  </a:lnTo>
                  <a:lnTo>
                    <a:pt x="1266" y="827"/>
                  </a:lnTo>
                  <a:lnTo>
                    <a:pt x="1310" y="717"/>
                  </a:lnTo>
                  <a:lnTo>
                    <a:pt x="1361" y="600"/>
                  </a:lnTo>
                  <a:lnTo>
                    <a:pt x="1405" y="490"/>
                  </a:lnTo>
                  <a:lnTo>
                    <a:pt x="1434" y="365"/>
                  </a:lnTo>
                  <a:lnTo>
                    <a:pt x="1471" y="248"/>
                  </a:lnTo>
                  <a:lnTo>
                    <a:pt x="1493" y="124"/>
                  </a:lnTo>
                  <a:lnTo>
                    <a:pt x="1508" y="0"/>
                  </a:lnTo>
                </a:path>
              </a:pathLst>
            </a:custGeom>
            <a:noFill/>
            <a:ln w="38100" cap="flat" cmpd="sng" algn="ctr">
              <a:solidFill>
                <a:schemeClr val="accent1">
                  <a:lumMod val="60000"/>
                  <a:lumOff val="40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ja-JP" altLang="en-US"/>
            </a:p>
          </p:txBody>
        </p:sp>
      </p:grp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>
          <a:xfrm>
            <a:off x="8172450" y="6624354"/>
            <a:ext cx="971550" cy="233645"/>
          </a:xfrm>
        </p:spPr>
        <p:txBody>
          <a:bodyPr/>
          <a:lstStyle>
            <a:lvl1pPr>
              <a:defRPr sz="1100"/>
            </a:lvl1pPr>
          </a:lstStyle>
          <a:p>
            <a:fld id="{AB8B1B5A-AED4-4B02-972C-FB31AC0AAB37}" type="slidenum">
              <a:rPr lang="en-US" altLang="ja-JP" smtClean="0"/>
              <a:pPr/>
              <a:t>&lt;#&gt;</a:t>
            </a:fld>
            <a:endParaRPr lang="en-US" altLang="ja-JP"/>
          </a:p>
        </p:txBody>
      </p:sp>
      <p:sp>
        <p:nvSpPr>
          <p:cNvPr id="27" name="正方形/長方形 26"/>
          <p:cNvSpPr/>
          <p:nvPr userDrawn="1"/>
        </p:nvSpPr>
        <p:spPr>
          <a:xfrm>
            <a:off x="2205130" y="907188"/>
            <a:ext cx="6938870" cy="90009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片側の 2 つの角を丸めた四角形 13"/>
          <p:cNvSpPr/>
          <p:nvPr userDrawn="1"/>
        </p:nvSpPr>
        <p:spPr>
          <a:xfrm rot="16200000">
            <a:off x="4773471" y="-3631656"/>
            <a:ext cx="728699" cy="7992012"/>
          </a:xfrm>
          <a:prstGeom prst="round2SameRect">
            <a:avLst>
              <a:gd name="adj1" fmla="val 48640"/>
              <a:gd name="adj2" fmla="val 0"/>
            </a:avLst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タイトル 1"/>
          <p:cNvSpPr>
            <a:spLocks noGrp="1"/>
          </p:cNvSpPr>
          <p:nvPr>
            <p:ph type="title"/>
          </p:nvPr>
        </p:nvSpPr>
        <p:spPr>
          <a:xfrm>
            <a:off x="1601670" y="8619"/>
            <a:ext cx="7542330" cy="639673"/>
          </a:xfrm>
          <a:prstGeom prst="rect">
            <a:avLst/>
          </a:prstGeom>
          <a:noFill/>
        </p:spPr>
        <p:txBody>
          <a:bodyPr vert="horz"/>
          <a:lstStyle>
            <a:lvl1pPr algn="dist">
              <a:defRPr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5DFC717-0FC1-436C-A5F6-F7FDCCA260A6}" type="slidenum">
              <a:rPr lang="en-US" altLang="ja-JP"/>
              <a:pPr/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76250" y="1268413"/>
            <a:ext cx="4038600" cy="45259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67250" y="1268413"/>
            <a:ext cx="4038600" cy="45259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64A6C04-AD07-4F08-99B3-2CFFF384F91C}" type="slidenum">
              <a:rPr lang="en-US" altLang="ja-JP"/>
              <a:pPr/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26B27A-AE1D-454D-A149-033D9D51C710}" type="slidenum">
              <a:rPr lang="en-US" altLang="ja-JP"/>
              <a:pPr/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1A6BF25-BF05-4566-86DD-1DBBB6C86AA6}" type="slidenum">
              <a:rPr lang="en-US" altLang="ja-JP"/>
              <a:pPr/>
              <a:t>&lt;#&gt;</a:t>
            </a:fld>
            <a:endParaRPr lang="en-US" altLang="ja-JP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D630AB5-ED7C-4D78-96CC-038A51249F10}" type="slidenum">
              <a:rPr lang="en-US" altLang="ja-JP"/>
              <a:pPr/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22288" y="100013"/>
            <a:ext cx="7785100" cy="719137"/>
          </a:xfrm>
          <a:prstGeom prst="rect">
            <a:avLst/>
          </a:prstGeom>
          <a:solidFill>
            <a:schemeClr val="bg1">
              <a:alpha val="58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76250" y="1268413"/>
            <a:ext cx="8229600" cy="4525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172450" y="6534150"/>
            <a:ext cx="971550" cy="323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26B55041-5462-4058-B6A7-E181361CF640}" type="slidenum">
              <a:rPr lang="en-US" altLang="ja-JP"/>
              <a:pPr/>
              <a:t>&lt;#&gt;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60" r:id="rId3"/>
    <p:sldLayoutId id="2147483654" r:id="rId4"/>
    <p:sldLayoutId id="2147483650" r:id="rId5"/>
    <p:sldLayoutId id="2147483652" r:id="rId6"/>
    <p:sldLayoutId id="2147483653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20E8FB-E279-4C20-85A6-D562C8DC2AF6}" type="datetimeFigureOut">
              <a:rPr kumimoji="1" lang="ja-JP" altLang="en-US" smtClean="0"/>
              <a:pPr/>
              <a:t>2011/12/14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6B5BE5-477D-4525-A859-B559960EBC5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7931723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3" name="タイトル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サブタイトル 2"/>
          <p:cNvSpPr txBox="1">
            <a:spLocks/>
          </p:cNvSpPr>
          <p:nvPr/>
        </p:nvSpPr>
        <p:spPr bwMode="auto">
          <a:xfrm>
            <a:off x="4653625" y="5229200"/>
            <a:ext cx="4481045" cy="58567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0" cap="none" spc="0" normalizeH="0" baseline="0" noProof="0" dirty="0" smtClean="0">
                <a:ln>
                  <a:noFill/>
                </a:ln>
                <a:solidFill>
                  <a:schemeClr val="accent1">
                    <a:lumMod val="75000"/>
                  </a:schemeClr>
                </a:solidFill>
                <a:effectLst/>
                <a:uLnTx/>
                <a:uFillTx/>
                <a:latin typeface="+mj-ea"/>
                <a:ea typeface="+mj-ea"/>
                <a:cs typeface="+mn-cs"/>
              </a:rPr>
              <a:t>会社名・部署名を入力</a:t>
            </a:r>
            <a:endParaRPr kumimoji="1" lang="ja-JP" altLang="en-US" sz="2400" b="0" i="0" u="none" strike="noStrike" kern="0" cap="none" spc="0" normalizeH="0" baseline="0" noProof="0" dirty="0">
              <a:ln>
                <a:noFill/>
              </a:ln>
              <a:solidFill>
                <a:schemeClr val="accent1">
                  <a:lumMod val="75000"/>
                </a:schemeClr>
              </a:solidFill>
              <a:effectLst/>
              <a:uLnTx/>
              <a:uFillTx/>
              <a:latin typeface="+mj-ea"/>
              <a:ea typeface="+mj-ea"/>
              <a:cs typeface="+mn-cs"/>
            </a:endParaRPr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1241630" y="278650"/>
            <a:ext cx="5175575" cy="630070"/>
          </a:xfrm>
          <a:prstGeom prst="roundRect">
            <a:avLst/>
          </a:prstGeom>
          <a:solidFill>
            <a:schemeClr val="bg1">
              <a:alpha val="52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>
              <a:spcBef>
                <a:spcPct val="20000"/>
              </a:spcBef>
            </a:pPr>
            <a:r>
              <a:rPr lang="ja-JP" altLang="en-US" sz="3200" dirty="0" smtClean="0">
                <a:solidFill>
                  <a:schemeClr val="tx2">
                    <a:lumMod val="60000"/>
                    <a:lumOff val="40000"/>
                  </a:schemeClr>
                </a:solidFill>
                <a:ea typeface="HGP創英角ｺﾞｼｯｸUB" pitchFamily="50" charset="-128"/>
              </a:rPr>
              <a:t>宛先・提出先を入力</a:t>
            </a:r>
            <a:endParaRPr lang="ja-JP" altLang="ja-JP" sz="3200" dirty="0">
              <a:solidFill>
                <a:schemeClr val="tx2">
                  <a:lumMod val="60000"/>
                  <a:lumOff val="40000"/>
                </a:schemeClr>
              </a:solidFill>
              <a:ea typeface="HGP創英角ｺﾞｼｯｸUB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84016693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1B5A-AED4-4B02-972C-FB31AC0AAB37}" type="slidenum">
              <a:rPr lang="en-US" altLang="ja-JP" smtClean="0"/>
              <a:pPr/>
              <a:t>9</a:t>
            </a:fld>
            <a:endParaRPr lang="en-US" altLang="ja-JP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319027" y="413665"/>
            <a:ext cx="450050" cy="461665"/>
          </a:xfrm>
          <a:prstGeom prst="rect">
            <a:avLst/>
          </a:prstGeom>
          <a:solidFill>
            <a:schemeClr val="bg1">
              <a:alpha val="39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24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HGP創英角ｺﾞｼｯｸUB" pitchFamily="50" charset="-128"/>
                <a:ea typeface="HGP創英角ｺﾞｼｯｸUB" pitchFamily="50" charset="-128"/>
              </a:rPr>
              <a:t>１</a:t>
            </a:r>
            <a:endParaRPr kumimoji="1" lang="ja-JP" altLang="en-US" sz="2400" dirty="0">
              <a:solidFill>
                <a:schemeClr val="tx2">
                  <a:lumMod val="60000"/>
                  <a:lumOff val="40000"/>
                </a:schemeClr>
              </a:solidFill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71500" y="-81390"/>
            <a:ext cx="945105" cy="64633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en-US" altLang="ja-JP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Part</a:t>
            </a:r>
            <a:r>
              <a:rPr kumimoji="1" lang="ja-JP" altLang="en-US" sz="3600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３</a:t>
            </a:r>
            <a:endParaRPr kumimoji="1" lang="ja-JP" altLang="en-US" sz="8000" b="1" dirty="0">
              <a:ln w="12700">
                <a:solidFill>
                  <a:schemeClr val="tx2">
                    <a:lumMod val="60000"/>
                    <a:lumOff val="40000"/>
                  </a:schemeClr>
                </a:solidFill>
                <a:prstDash val="solid"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90315751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1B5A-AED4-4B02-972C-FB31AC0AAB37}" type="slidenum">
              <a:rPr lang="en-US" altLang="ja-JP" smtClean="0"/>
              <a:pPr/>
              <a:t>10</a:t>
            </a:fld>
            <a:endParaRPr lang="en-US" altLang="ja-JP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319027" y="413665"/>
            <a:ext cx="450050" cy="461665"/>
          </a:xfrm>
          <a:prstGeom prst="rect">
            <a:avLst/>
          </a:prstGeom>
          <a:solidFill>
            <a:schemeClr val="bg1">
              <a:alpha val="39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24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HGP創英角ｺﾞｼｯｸUB" pitchFamily="50" charset="-128"/>
                <a:ea typeface="HGP創英角ｺﾞｼｯｸUB" pitchFamily="50" charset="-128"/>
              </a:rPr>
              <a:t>２</a:t>
            </a:r>
            <a:endParaRPr kumimoji="1" lang="ja-JP" altLang="en-US" sz="2400" dirty="0">
              <a:solidFill>
                <a:schemeClr val="tx2">
                  <a:lumMod val="60000"/>
                  <a:lumOff val="40000"/>
                </a:schemeClr>
              </a:solidFill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71500" y="-81390"/>
            <a:ext cx="945105" cy="64633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en-US" altLang="ja-JP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Part</a:t>
            </a:r>
            <a:r>
              <a:rPr kumimoji="1" lang="ja-JP" altLang="en-US" sz="3600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３</a:t>
            </a:r>
            <a:endParaRPr kumimoji="1" lang="ja-JP" altLang="en-US" sz="8000" b="1" dirty="0">
              <a:ln w="12700">
                <a:solidFill>
                  <a:schemeClr val="tx2">
                    <a:lumMod val="60000"/>
                    <a:lumOff val="40000"/>
                  </a:schemeClr>
                </a:solidFill>
                <a:prstDash val="solid"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56904172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1B5A-AED4-4B02-972C-FB31AC0AAB37}" type="slidenum">
              <a:rPr lang="en-US" altLang="ja-JP" smtClean="0"/>
              <a:pPr/>
              <a:t>11</a:t>
            </a:fld>
            <a:endParaRPr lang="en-US" altLang="ja-JP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kumimoji="1" lang="ja-JP" altLang="en-US" dirty="0" smtClean="0"/>
              <a:t>ま　と　め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xmlns="" val="341214597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0" y="98630"/>
            <a:ext cx="244128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3200" b="1" dirty="0" smtClean="0">
                <a:ln w="28575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Part</a:t>
            </a:r>
            <a:r>
              <a:rPr kumimoji="1" lang="ja-JP" altLang="en-US" sz="13800" b="1" dirty="0" smtClean="0">
                <a:ln w="28575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１</a:t>
            </a:r>
            <a:endParaRPr kumimoji="1" lang="ja-JP" altLang="en-US" sz="13800" b="1" dirty="0">
              <a:ln w="28575">
                <a:solidFill>
                  <a:schemeClr val="tx2">
                    <a:lumMod val="40000"/>
                    <a:lumOff val="60000"/>
                  </a:schemeClr>
                </a:solidFill>
                <a:prstDash val="solid"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3231105" y="98630"/>
            <a:ext cx="244128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3200" b="1" dirty="0" smtClean="0">
                <a:ln w="28575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Part</a:t>
            </a:r>
            <a:r>
              <a:rPr kumimoji="1" lang="ja-JP" altLang="en-US" sz="13800" b="1" dirty="0" smtClean="0">
                <a:ln w="28575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２</a:t>
            </a:r>
            <a:endParaRPr kumimoji="1" lang="ja-JP" altLang="en-US" sz="13800" b="1" dirty="0">
              <a:ln w="28575">
                <a:solidFill>
                  <a:schemeClr val="tx2">
                    <a:lumMod val="40000"/>
                    <a:lumOff val="60000"/>
                  </a:schemeClr>
                </a:solidFill>
                <a:prstDash val="solid"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6462210" y="98630"/>
            <a:ext cx="244128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3200" b="1" dirty="0" smtClean="0">
                <a:ln w="28575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Part</a:t>
            </a:r>
            <a:r>
              <a:rPr kumimoji="1" lang="ja-JP" altLang="en-US" sz="13800" b="1" dirty="0" smtClean="0">
                <a:ln w="28575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３</a:t>
            </a:r>
            <a:endParaRPr kumimoji="1" lang="ja-JP" altLang="en-US" sz="13800" b="1" dirty="0">
              <a:ln w="28575">
                <a:solidFill>
                  <a:schemeClr val="tx2">
                    <a:lumMod val="40000"/>
                    <a:lumOff val="60000"/>
                  </a:schemeClr>
                </a:solidFill>
                <a:prstDash val="solid"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6702720" y="2301678"/>
            <a:ext cx="244128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3200" b="1" dirty="0" smtClean="0">
                <a:ln w="28575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Part</a:t>
            </a:r>
            <a:r>
              <a:rPr kumimoji="1" lang="ja-JP" altLang="en-US" sz="13800" b="1" dirty="0" smtClean="0">
                <a:ln w="28575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６</a:t>
            </a:r>
            <a:endParaRPr kumimoji="1" lang="ja-JP" altLang="en-US" sz="13800" b="1" dirty="0">
              <a:ln w="28575">
                <a:solidFill>
                  <a:schemeClr val="tx2">
                    <a:lumMod val="40000"/>
                    <a:lumOff val="60000"/>
                  </a:schemeClr>
                </a:solidFill>
                <a:prstDash val="solid"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69230" y="2301678"/>
            <a:ext cx="244128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3200" b="1" dirty="0" smtClean="0">
                <a:ln w="28575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Part</a:t>
            </a:r>
            <a:r>
              <a:rPr kumimoji="1" lang="ja-JP" altLang="en-US" sz="13800" b="1" dirty="0" smtClean="0">
                <a:ln w="28575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４</a:t>
            </a:r>
            <a:endParaRPr kumimoji="1" lang="ja-JP" altLang="en-US" sz="13800" b="1" dirty="0">
              <a:ln w="28575">
                <a:solidFill>
                  <a:schemeClr val="tx2">
                    <a:lumMod val="40000"/>
                    <a:lumOff val="60000"/>
                  </a:schemeClr>
                </a:solidFill>
                <a:prstDash val="solid"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3385975" y="2301678"/>
            <a:ext cx="244128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3200" b="1" dirty="0" smtClean="0">
                <a:ln w="28575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Part</a:t>
            </a:r>
            <a:r>
              <a:rPr kumimoji="1" lang="ja-JP" altLang="en-US" sz="13800" b="1" dirty="0" smtClean="0">
                <a:ln w="28575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５</a:t>
            </a:r>
            <a:endParaRPr kumimoji="1" lang="ja-JP" altLang="en-US" sz="13800" b="1" dirty="0">
              <a:ln w="28575">
                <a:solidFill>
                  <a:schemeClr val="tx2">
                    <a:lumMod val="40000"/>
                    <a:lumOff val="60000"/>
                  </a:schemeClr>
                </a:solidFill>
                <a:prstDash val="solid"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49839" y="5416370"/>
            <a:ext cx="945105" cy="64633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en-US" altLang="ja-JP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Part</a:t>
            </a:r>
            <a:r>
              <a:rPr kumimoji="1" lang="ja-JP" altLang="en-US" sz="3600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１</a:t>
            </a:r>
            <a:endParaRPr kumimoji="1" lang="ja-JP" altLang="en-US" sz="8000" b="1" dirty="0">
              <a:ln w="12700">
                <a:solidFill>
                  <a:schemeClr val="tx2">
                    <a:lumMod val="60000"/>
                    <a:lumOff val="40000"/>
                  </a:schemeClr>
                </a:solidFill>
                <a:prstDash val="solid"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473098" y="5416370"/>
            <a:ext cx="945105" cy="64633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en-US" altLang="ja-JP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Part</a:t>
            </a:r>
            <a:r>
              <a:rPr kumimoji="1" lang="ja-JP" altLang="en-US" sz="3600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２</a:t>
            </a:r>
            <a:endParaRPr kumimoji="1" lang="ja-JP" altLang="en-US" sz="8000" b="1" dirty="0">
              <a:ln w="12700">
                <a:solidFill>
                  <a:schemeClr val="tx2">
                    <a:lumMod val="60000"/>
                    <a:lumOff val="40000"/>
                  </a:schemeClr>
                </a:solidFill>
                <a:prstDash val="solid"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2796357" y="5416370"/>
            <a:ext cx="945105" cy="64633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en-US" altLang="ja-JP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Part</a:t>
            </a:r>
            <a:r>
              <a:rPr kumimoji="1" lang="ja-JP" altLang="en-US" sz="3600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３</a:t>
            </a:r>
            <a:endParaRPr kumimoji="1" lang="ja-JP" altLang="en-US" sz="8000" b="1" dirty="0">
              <a:ln w="12700">
                <a:solidFill>
                  <a:schemeClr val="tx2">
                    <a:lumMod val="60000"/>
                    <a:lumOff val="40000"/>
                  </a:schemeClr>
                </a:solidFill>
                <a:prstDash val="solid"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4119616" y="5416370"/>
            <a:ext cx="945105" cy="64633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en-US" altLang="ja-JP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Part</a:t>
            </a:r>
            <a:r>
              <a:rPr kumimoji="1" lang="ja-JP" altLang="en-US" sz="3600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４</a:t>
            </a:r>
            <a:endParaRPr kumimoji="1" lang="ja-JP" altLang="en-US" sz="8000" b="1" dirty="0">
              <a:ln w="12700">
                <a:solidFill>
                  <a:schemeClr val="tx2">
                    <a:lumMod val="60000"/>
                    <a:lumOff val="40000"/>
                  </a:schemeClr>
                </a:solidFill>
                <a:prstDash val="solid"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5442875" y="5416370"/>
            <a:ext cx="945105" cy="64633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en-US" altLang="ja-JP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Part</a:t>
            </a:r>
            <a:r>
              <a:rPr kumimoji="1" lang="ja-JP" altLang="en-US" sz="3600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５</a:t>
            </a:r>
            <a:endParaRPr kumimoji="1" lang="ja-JP" altLang="en-US" sz="8000" b="1" dirty="0">
              <a:ln w="12700">
                <a:solidFill>
                  <a:schemeClr val="tx2">
                    <a:lumMod val="60000"/>
                    <a:lumOff val="40000"/>
                  </a:schemeClr>
                </a:solidFill>
                <a:prstDash val="solid"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6766134" y="5416370"/>
            <a:ext cx="945105" cy="64633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en-US" altLang="ja-JP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Part</a:t>
            </a:r>
            <a:r>
              <a:rPr kumimoji="1" lang="ja-JP" altLang="en-US" sz="3600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６</a:t>
            </a:r>
            <a:endParaRPr kumimoji="1" lang="ja-JP" altLang="en-US" sz="8000" b="1" dirty="0">
              <a:ln w="12700">
                <a:solidFill>
                  <a:schemeClr val="tx2">
                    <a:lumMod val="60000"/>
                    <a:lumOff val="40000"/>
                  </a:schemeClr>
                </a:solidFill>
                <a:prstDash val="solid"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8089391" y="5416370"/>
            <a:ext cx="945105" cy="64633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en-US" altLang="ja-JP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Part</a:t>
            </a:r>
            <a:r>
              <a:rPr kumimoji="1" lang="ja-JP" altLang="en-US" sz="3600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７</a:t>
            </a:r>
            <a:endParaRPr kumimoji="1" lang="ja-JP" altLang="en-US" sz="8000" b="1" dirty="0">
              <a:ln w="12700">
                <a:solidFill>
                  <a:schemeClr val="tx2">
                    <a:lumMod val="60000"/>
                    <a:lumOff val="40000"/>
                  </a:schemeClr>
                </a:solidFill>
                <a:prstDash val="solid"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77101986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idx="1"/>
          </p:nvPr>
        </p:nvSpPr>
        <p:spPr>
          <a:xfrm>
            <a:off x="1556665" y="3744035"/>
            <a:ext cx="7039615" cy="2070230"/>
          </a:xfrm>
        </p:spPr>
        <p:txBody>
          <a:bodyPr/>
          <a:lstStyle/>
          <a:p>
            <a:pPr lvl="0"/>
            <a:r>
              <a:rPr lang="en-US" altLang="ja-JP" dirty="0">
                <a:solidFill>
                  <a:srgbClr val="4BACC6">
                    <a:lumMod val="50000"/>
                  </a:srgbClr>
                </a:solidFill>
              </a:rPr>
              <a:t>Part</a:t>
            </a:r>
            <a:r>
              <a:rPr lang="ja-JP" altLang="en-US" dirty="0">
                <a:solidFill>
                  <a:srgbClr val="4BACC6">
                    <a:lumMod val="50000"/>
                  </a:srgbClr>
                </a:solidFill>
              </a:rPr>
              <a:t>１</a:t>
            </a:r>
          </a:p>
          <a:p>
            <a:pPr lvl="0"/>
            <a:r>
              <a:rPr lang="en-US" altLang="ja-JP" dirty="0">
                <a:solidFill>
                  <a:srgbClr val="4BACC6">
                    <a:lumMod val="50000"/>
                  </a:srgbClr>
                </a:solidFill>
              </a:rPr>
              <a:t>Part</a:t>
            </a:r>
            <a:r>
              <a:rPr lang="ja-JP" altLang="en-US" dirty="0">
                <a:solidFill>
                  <a:srgbClr val="4BACC6">
                    <a:lumMod val="50000"/>
                  </a:srgbClr>
                </a:solidFill>
              </a:rPr>
              <a:t>２</a:t>
            </a:r>
          </a:p>
          <a:p>
            <a:pPr lvl="0"/>
            <a:r>
              <a:rPr lang="en-US" altLang="ja-JP" dirty="0">
                <a:solidFill>
                  <a:srgbClr val="4BACC6">
                    <a:lumMod val="50000"/>
                  </a:srgbClr>
                </a:solidFill>
              </a:rPr>
              <a:t>Part</a:t>
            </a:r>
            <a:r>
              <a:rPr lang="ja-JP" altLang="en-US" dirty="0" smtClean="0">
                <a:solidFill>
                  <a:srgbClr val="4BACC6">
                    <a:lumMod val="50000"/>
                  </a:srgbClr>
                </a:solidFill>
              </a:rPr>
              <a:t>３</a:t>
            </a:r>
            <a:endParaRPr lang="ja-JP" altLang="en-US" dirty="0">
              <a:solidFill>
                <a:srgbClr val="4BACC6">
                  <a:lumMod val="50000"/>
                </a:srgbClr>
              </a:solidFill>
            </a:endParaRPr>
          </a:p>
        </p:txBody>
      </p:sp>
      <p:sp>
        <p:nvSpPr>
          <p:cNvPr id="3" name="タイトル 2"/>
          <p:cNvSpPr>
            <a:spLocks noGrp="1"/>
          </p:cNvSpPr>
          <p:nvPr>
            <p:ph type="ctrTitle"/>
          </p:nvPr>
        </p:nvSpPr>
        <p:spPr>
          <a:xfrm>
            <a:off x="5877145" y="1439309"/>
            <a:ext cx="2565285" cy="594536"/>
          </a:xfrm>
        </p:spPr>
        <p:txBody>
          <a:bodyPr/>
          <a:lstStyle/>
          <a:p>
            <a:r>
              <a:rPr kumimoji="1" lang="en-US" altLang="ja-JP" dirty="0" smtClean="0"/>
              <a:t>Agenda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xmlns="" val="16652454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idx="1"/>
          </p:nvPr>
        </p:nvSpPr>
        <p:spPr>
          <a:xfrm>
            <a:off x="2231740" y="4419110"/>
            <a:ext cx="6512260" cy="1500187"/>
          </a:xfrm>
        </p:spPr>
        <p:txBody>
          <a:bodyPr/>
          <a:lstStyle/>
          <a:p>
            <a:r>
              <a:rPr lang="ja-JP" altLang="en-US" dirty="0">
                <a:solidFill>
                  <a:schemeClr val="accent5">
                    <a:lumMod val="50000"/>
                  </a:schemeClr>
                </a:solidFill>
              </a:rPr>
              <a:t>１</a:t>
            </a:r>
          </a:p>
          <a:p>
            <a:r>
              <a:rPr lang="ja-JP" altLang="en-US" dirty="0" smtClean="0">
                <a:solidFill>
                  <a:schemeClr val="accent5">
                    <a:lumMod val="50000"/>
                  </a:schemeClr>
                </a:solidFill>
              </a:rPr>
              <a:t>２</a:t>
            </a:r>
            <a:endParaRPr lang="ja-JP" altLang="en-US" dirty="0">
              <a:solidFill>
                <a:schemeClr val="accent5">
                  <a:lumMod val="50000"/>
                </a:schemeClr>
              </a:solidFill>
            </a:endParaRPr>
          </a:p>
        </p:txBody>
      </p:sp>
      <p:sp>
        <p:nvSpPr>
          <p:cNvPr id="3" name="タイトル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6721230" y="0"/>
            <a:ext cx="244128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3200" b="1" dirty="0" smtClean="0">
                <a:ln w="28575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Part</a:t>
            </a:r>
            <a:r>
              <a:rPr kumimoji="1" lang="ja-JP" altLang="en-US" sz="13800" b="1" dirty="0" smtClean="0">
                <a:ln w="28575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１</a:t>
            </a:r>
            <a:endParaRPr kumimoji="1" lang="ja-JP" altLang="en-US" sz="13800" b="1" dirty="0">
              <a:ln w="28575">
                <a:solidFill>
                  <a:schemeClr val="tx2">
                    <a:lumMod val="40000"/>
                    <a:lumOff val="60000"/>
                  </a:schemeClr>
                </a:solidFill>
                <a:prstDash val="solid"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55882637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1B5A-AED4-4B02-972C-FB31AC0AAB37}" type="slidenum">
              <a:rPr lang="en-US" altLang="ja-JP" smtClean="0"/>
              <a:pPr/>
              <a:t>3</a:t>
            </a:fld>
            <a:endParaRPr lang="en-US" altLang="ja-JP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319027" y="413665"/>
            <a:ext cx="450050" cy="461665"/>
          </a:xfrm>
          <a:prstGeom prst="rect">
            <a:avLst/>
          </a:prstGeom>
          <a:solidFill>
            <a:schemeClr val="bg1">
              <a:alpha val="39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24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HGP創英角ｺﾞｼｯｸUB" pitchFamily="50" charset="-128"/>
                <a:ea typeface="HGP創英角ｺﾞｼｯｸUB" pitchFamily="50" charset="-128"/>
              </a:rPr>
              <a:t>１</a:t>
            </a:r>
            <a:endParaRPr kumimoji="1" lang="ja-JP" altLang="en-US" sz="2400" dirty="0">
              <a:solidFill>
                <a:schemeClr val="tx2">
                  <a:lumMod val="60000"/>
                  <a:lumOff val="40000"/>
                </a:schemeClr>
              </a:solidFill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71500" y="-81390"/>
            <a:ext cx="945105" cy="64633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en-US" altLang="ja-JP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Part</a:t>
            </a:r>
            <a:r>
              <a:rPr kumimoji="1" lang="ja-JP" altLang="en-US" sz="3600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１</a:t>
            </a:r>
            <a:endParaRPr kumimoji="1" lang="ja-JP" altLang="en-US" sz="8000" b="1" dirty="0">
              <a:ln w="12700">
                <a:solidFill>
                  <a:schemeClr val="tx2">
                    <a:lumMod val="60000"/>
                    <a:lumOff val="40000"/>
                  </a:schemeClr>
                </a:solidFill>
                <a:prstDash val="solid"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50932929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1B5A-AED4-4B02-972C-FB31AC0AAB37}" type="slidenum">
              <a:rPr lang="en-US" altLang="ja-JP" smtClean="0"/>
              <a:pPr/>
              <a:t>4</a:t>
            </a:fld>
            <a:endParaRPr lang="en-US" altLang="ja-JP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319027" y="413665"/>
            <a:ext cx="450050" cy="461665"/>
          </a:xfrm>
          <a:prstGeom prst="rect">
            <a:avLst/>
          </a:prstGeom>
          <a:solidFill>
            <a:schemeClr val="bg1">
              <a:alpha val="39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24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HGP創英角ｺﾞｼｯｸUB" pitchFamily="50" charset="-128"/>
                <a:ea typeface="HGP創英角ｺﾞｼｯｸUB" pitchFamily="50" charset="-128"/>
              </a:rPr>
              <a:t>２</a:t>
            </a:r>
            <a:endParaRPr kumimoji="1" lang="ja-JP" altLang="en-US" sz="2400" dirty="0">
              <a:solidFill>
                <a:schemeClr val="tx2">
                  <a:lumMod val="60000"/>
                  <a:lumOff val="40000"/>
                </a:schemeClr>
              </a:solidFill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71500" y="-81390"/>
            <a:ext cx="945105" cy="64633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en-US" altLang="ja-JP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Part</a:t>
            </a:r>
            <a:r>
              <a:rPr kumimoji="1" lang="ja-JP" altLang="en-US" sz="3600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１</a:t>
            </a:r>
            <a:endParaRPr kumimoji="1" lang="ja-JP" altLang="en-US" sz="8000" b="1" dirty="0">
              <a:ln w="12700">
                <a:solidFill>
                  <a:schemeClr val="tx2">
                    <a:lumMod val="60000"/>
                    <a:lumOff val="40000"/>
                  </a:schemeClr>
                </a:solidFill>
                <a:prstDash val="solid"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31896290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idx="1"/>
          </p:nvPr>
        </p:nvSpPr>
        <p:spPr>
          <a:xfrm>
            <a:off x="2231740" y="4419110"/>
            <a:ext cx="6512260" cy="1500187"/>
          </a:xfrm>
        </p:spPr>
        <p:txBody>
          <a:bodyPr/>
          <a:lstStyle/>
          <a:p>
            <a:r>
              <a:rPr lang="ja-JP" altLang="en-US" dirty="0">
                <a:solidFill>
                  <a:schemeClr val="accent5">
                    <a:lumMod val="50000"/>
                  </a:schemeClr>
                </a:solidFill>
              </a:rPr>
              <a:t>１</a:t>
            </a:r>
          </a:p>
          <a:p>
            <a:r>
              <a:rPr lang="ja-JP" altLang="en-US" dirty="0" smtClean="0">
                <a:solidFill>
                  <a:schemeClr val="accent5">
                    <a:lumMod val="50000"/>
                  </a:schemeClr>
                </a:solidFill>
              </a:rPr>
              <a:t>２</a:t>
            </a:r>
            <a:endParaRPr lang="ja-JP" altLang="en-US" dirty="0">
              <a:solidFill>
                <a:schemeClr val="accent5">
                  <a:lumMod val="50000"/>
                </a:schemeClr>
              </a:solidFill>
            </a:endParaRPr>
          </a:p>
        </p:txBody>
      </p:sp>
      <p:sp>
        <p:nvSpPr>
          <p:cNvPr id="3" name="タイトル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6721230" y="0"/>
            <a:ext cx="244128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3200" b="1" dirty="0" smtClean="0">
                <a:ln w="28575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Part</a:t>
            </a:r>
            <a:r>
              <a:rPr kumimoji="1" lang="ja-JP" altLang="en-US" sz="13800" b="1" dirty="0" smtClean="0">
                <a:ln w="28575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２</a:t>
            </a:r>
            <a:endParaRPr kumimoji="1" lang="ja-JP" altLang="en-US" sz="13800" b="1" dirty="0">
              <a:ln w="28575">
                <a:solidFill>
                  <a:schemeClr val="tx2">
                    <a:lumMod val="40000"/>
                    <a:lumOff val="60000"/>
                  </a:schemeClr>
                </a:solidFill>
                <a:prstDash val="solid"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57654096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1B5A-AED4-4B02-972C-FB31AC0AAB37}" type="slidenum">
              <a:rPr lang="en-US" altLang="ja-JP" smtClean="0"/>
              <a:pPr/>
              <a:t>6</a:t>
            </a:fld>
            <a:endParaRPr lang="en-US" altLang="ja-JP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319027" y="413665"/>
            <a:ext cx="450050" cy="461665"/>
          </a:xfrm>
          <a:prstGeom prst="rect">
            <a:avLst/>
          </a:prstGeom>
          <a:solidFill>
            <a:schemeClr val="bg1">
              <a:alpha val="39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24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HGP創英角ｺﾞｼｯｸUB" pitchFamily="50" charset="-128"/>
                <a:ea typeface="HGP創英角ｺﾞｼｯｸUB" pitchFamily="50" charset="-128"/>
              </a:rPr>
              <a:t>１</a:t>
            </a:r>
            <a:endParaRPr kumimoji="1" lang="ja-JP" altLang="en-US" sz="2400" dirty="0">
              <a:solidFill>
                <a:schemeClr val="tx2">
                  <a:lumMod val="60000"/>
                  <a:lumOff val="40000"/>
                </a:schemeClr>
              </a:solidFill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71500" y="-81390"/>
            <a:ext cx="945105" cy="64633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en-US" altLang="ja-JP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Part</a:t>
            </a:r>
            <a:r>
              <a:rPr kumimoji="1" lang="ja-JP" altLang="en-US" sz="3600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２</a:t>
            </a:r>
            <a:endParaRPr kumimoji="1" lang="ja-JP" altLang="en-US" sz="8000" b="1" dirty="0">
              <a:ln w="12700">
                <a:solidFill>
                  <a:schemeClr val="tx2">
                    <a:lumMod val="60000"/>
                    <a:lumOff val="40000"/>
                  </a:schemeClr>
                </a:solidFill>
                <a:prstDash val="solid"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68894662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1B5A-AED4-4B02-972C-FB31AC0AAB37}" type="slidenum">
              <a:rPr lang="en-US" altLang="ja-JP" smtClean="0"/>
              <a:pPr/>
              <a:t>7</a:t>
            </a:fld>
            <a:endParaRPr lang="en-US" altLang="ja-JP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319027" y="413665"/>
            <a:ext cx="450050" cy="461665"/>
          </a:xfrm>
          <a:prstGeom prst="rect">
            <a:avLst/>
          </a:prstGeom>
          <a:solidFill>
            <a:schemeClr val="bg1">
              <a:alpha val="39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24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HGP創英角ｺﾞｼｯｸUB" pitchFamily="50" charset="-128"/>
                <a:ea typeface="HGP創英角ｺﾞｼｯｸUB" pitchFamily="50" charset="-128"/>
              </a:rPr>
              <a:t>２</a:t>
            </a:r>
            <a:endParaRPr kumimoji="1" lang="ja-JP" altLang="en-US" sz="2400" dirty="0">
              <a:solidFill>
                <a:schemeClr val="tx2">
                  <a:lumMod val="60000"/>
                  <a:lumOff val="40000"/>
                </a:schemeClr>
              </a:solidFill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71500" y="-81390"/>
            <a:ext cx="945105" cy="64633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en-US" altLang="ja-JP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Part</a:t>
            </a:r>
            <a:r>
              <a:rPr kumimoji="1" lang="ja-JP" altLang="en-US" sz="3600" b="1" dirty="0" smtClean="0">
                <a:ln w="12700">
                  <a:solidFill>
                    <a:schemeClr val="tx2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２</a:t>
            </a:r>
            <a:endParaRPr kumimoji="1" lang="ja-JP" altLang="en-US" sz="8000" b="1" dirty="0">
              <a:ln w="12700">
                <a:solidFill>
                  <a:schemeClr val="tx2">
                    <a:lumMod val="60000"/>
                    <a:lumOff val="40000"/>
                  </a:schemeClr>
                </a:solidFill>
                <a:prstDash val="solid"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63466516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idx="1"/>
          </p:nvPr>
        </p:nvSpPr>
        <p:spPr>
          <a:xfrm>
            <a:off x="2231740" y="4419110"/>
            <a:ext cx="6512260" cy="1500187"/>
          </a:xfrm>
        </p:spPr>
        <p:txBody>
          <a:bodyPr/>
          <a:lstStyle/>
          <a:p>
            <a:r>
              <a:rPr lang="ja-JP" altLang="en-US" dirty="0">
                <a:solidFill>
                  <a:schemeClr val="accent5">
                    <a:lumMod val="50000"/>
                  </a:schemeClr>
                </a:solidFill>
              </a:rPr>
              <a:t>１</a:t>
            </a:r>
          </a:p>
          <a:p>
            <a:r>
              <a:rPr lang="ja-JP" altLang="en-US" dirty="0" smtClean="0">
                <a:solidFill>
                  <a:schemeClr val="accent5">
                    <a:lumMod val="50000"/>
                  </a:schemeClr>
                </a:solidFill>
              </a:rPr>
              <a:t>２</a:t>
            </a:r>
            <a:endParaRPr lang="ja-JP" altLang="en-US" dirty="0">
              <a:solidFill>
                <a:schemeClr val="accent5">
                  <a:lumMod val="50000"/>
                </a:schemeClr>
              </a:solidFill>
            </a:endParaRPr>
          </a:p>
        </p:txBody>
      </p:sp>
      <p:sp>
        <p:nvSpPr>
          <p:cNvPr id="3" name="タイトル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6721230" y="0"/>
            <a:ext cx="244128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3200" b="1" dirty="0" smtClean="0">
                <a:ln w="28575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Part</a:t>
            </a:r>
            <a:r>
              <a:rPr kumimoji="1" lang="ja-JP" altLang="en-US" sz="13800" b="1" dirty="0" smtClean="0">
                <a:ln w="28575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bg1"/>
                </a:solidFill>
                <a:latin typeface="+mj-ea"/>
                <a:ea typeface="+mj-ea"/>
              </a:rPr>
              <a:t>３</a:t>
            </a:r>
            <a:endParaRPr kumimoji="1" lang="ja-JP" altLang="en-US" sz="13800" b="1" dirty="0">
              <a:ln w="28575">
                <a:solidFill>
                  <a:schemeClr val="tx2">
                    <a:lumMod val="40000"/>
                    <a:lumOff val="60000"/>
                  </a:schemeClr>
                </a:solidFill>
                <a:prstDash val="solid"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766426094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標準デザイン">
      <a:majorFont>
        <a:latin typeface="HGP創英角ｺﾞｼｯｸUB"/>
        <a:ea typeface="HGP創英角ｺﾞｼｯｸUB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デザインの設定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623</TotalTime>
  <Words>83</Words>
  <Application>Microsoft Office PowerPoint</Application>
  <PresentationFormat>画面に合わせる (4:3)</PresentationFormat>
  <Paragraphs>48</Paragraphs>
  <Slides>13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13</vt:i4>
      </vt:variant>
    </vt:vector>
  </HeadingPairs>
  <TitlesOfParts>
    <vt:vector size="15" baseType="lpstr">
      <vt:lpstr>標準デザイン</vt:lpstr>
      <vt:lpstr>デザインの設定</vt:lpstr>
      <vt:lpstr>スライド 0</vt:lpstr>
      <vt:lpstr>Agenda</vt:lpstr>
      <vt:lpstr>スライド 2</vt:lpstr>
      <vt:lpstr>スライド 3</vt:lpstr>
      <vt:lpstr>スライド 4</vt:lpstr>
      <vt:lpstr>スライド 5</vt:lpstr>
      <vt:lpstr>スライド 6</vt:lpstr>
      <vt:lpstr>スライド 7</vt:lpstr>
      <vt:lpstr>スライド 8</vt:lpstr>
      <vt:lpstr>スライド 9</vt:lpstr>
      <vt:lpstr>スライド 10</vt:lpstr>
      <vt:lpstr>ま　と　め</vt:lpstr>
      <vt:lpstr>スライド 12</vt:lpstr>
    </vt:vector>
  </TitlesOfParts>
  <Company>システムリサーチ＆コンサルト株式会社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住中　光夫</dc:creator>
  <cp:lastModifiedBy>suminaka</cp:lastModifiedBy>
  <cp:revision>39</cp:revision>
  <dcterms:created xsi:type="dcterms:W3CDTF">2004-08-19T09:46:55Z</dcterms:created>
  <dcterms:modified xsi:type="dcterms:W3CDTF">2011-12-14T13:36:42Z</dcterms:modified>
</cp:coreProperties>
</file>

<file path=docProps/thumbnail.jpeg>
</file>