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15"/>
  </p:notesMasterIdLst>
  <p:sldIdLst>
    <p:sldId id="282" r:id="rId2"/>
    <p:sldId id="283" r:id="rId3"/>
    <p:sldId id="284" r:id="rId4"/>
    <p:sldId id="287" r:id="rId5"/>
    <p:sldId id="288" r:id="rId6"/>
    <p:sldId id="285" r:id="rId7"/>
    <p:sldId id="289" r:id="rId8"/>
    <p:sldId id="290" r:id="rId9"/>
    <p:sldId id="286" r:id="rId10"/>
    <p:sldId id="291" r:id="rId11"/>
    <p:sldId id="292" r:id="rId12"/>
    <p:sldId id="293" r:id="rId13"/>
    <p:sldId id="294" r:id="rId14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00"/>
    <a:srgbClr val="984807"/>
    <a:srgbClr val="DBFF93"/>
    <a:srgbClr val="808000"/>
    <a:srgbClr val="CC9900"/>
    <a:srgbClr val="990033"/>
    <a:srgbClr val="CC6600"/>
    <a:srgbClr val="A50021"/>
    <a:srgbClr val="CC0066"/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102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9BC8AFE-F9DB-423F-BB09-C96BF6F641D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7582898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表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42"/>
          <p:cNvSpPr>
            <a:spLocks noChangeArrowheads="1"/>
          </p:cNvSpPr>
          <p:nvPr userDrawn="1"/>
        </p:nvSpPr>
        <p:spPr bwMode="auto">
          <a:xfrm>
            <a:off x="7883861" y="0"/>
            <a:ext cx="1260139" cy="5094185"/>
          </a:xfrm>
          <a:prstGeom prst="rect">
            <a:avLst/>
          </a:prstGeom>
          <a:solidFill>
            <a:srgbClr val="DBFF93"/>
          </a:solidFill>
          <a:ln>
            <a:noFill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" name="正方形/長方形 1"/>
          <p:cNvSpPr/>
          <p:nvPr userDrawn="1"/>
        </p:nvSpPr>
        <p:spPr>
          <a:xfrm>
            <a:off x="-2266" y="1816867"/>
            <a:ext cx="9146266" cy="1035114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</a:schemeClr>
              </a:gs>
              <a:gs pos="5300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7" name="Picture 4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890" y="2663915"/>
            <a:ext cx="8175625" cy="176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図 2"/>
          <p:cNvPicPr>
            <a:picLocks noChangeAspect="1"/>
          </p:cNvPicPr>
          <p:nvPr userDrawn="1"/>
        </p:nvPicPr>
        <p:blipFill rotWithShape="1"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1240" b="20976"/>
          <a:stretch/>
        </p:blipFill>
        <p:spPr>
          <a:xfrm>
            <a:off x="1793945" y="3023954"/>
            <a:ext cx="6153430" cy="22052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345" name="Rectangle 9"/>
          <p:cNvSpPr>
            <a:spLocks noGrp="1" noChangeArrowheads="1"/>
          </p:cNvSpPr>
          <p:nvPr>
            <p:ph type="ctrTitle"/>
          </p:nvPr>
        </p:nvSpPr>
        <p:spPr>
          <a:xfrm>
            <a:off x="1106615" y="1873123"/>
            <a:ext cx="7785865" cy="673969"/>
          </a:xfrm>
          <a:noFill/>
        </p:spPr>
        <p:txBody>
          <a:bodyPr/>
          <a:lstStyle>
            <a:lvl1pPr algn="dist">
              <a:defRPr sz="4800" b="0" cap="none" spc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</a:defRPr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717105" y="3020057"/>
            <a:ext cx="6175375" cy="588963"/>
          </a:xfrm>
        </p:spPr>
        <p:txBody>
          <a:bodyPr/>
          <a:lstStyle>
            <a:lvl1pPr marL="0" indent="0" algn="r">
              <a:buFontTx/>
              <a:buNone/>
              <a:defRPr>
                <a:solidFill>
                  <a:srgbClr val="996600"/>
                </a:solidFill>
                <a:latin typeface="HGP創英角ｺﾞｼｯｸUB" pitchFamily="50" charset="-128"/>
                <a:ea typeface="HGP創英角ｺﾞｼｯｸUB" pitchFamily="50" charset="-128"/>
              </a:defRPr>
            </a:lvl1pPr>
          </a:lstStyle>
          <a:p>
            <a:r>
              <a:rPr lang="ja-JP" altLang="en-US" dirty="0"/>
              <a:t>マスタ サブタイトルの書式設定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E418CA-9EA5-4005-99C7-7F702D526CC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636638-FCDE-4BED-820A-963D0A5F3E5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18313" y="46038"/>
            <a:ext cx="2119312" cy="60801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46038"/>
            <a:ext cx="6208713" cy="60801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A5F25E-8E82-4FE3-AB7F-61BE0A87ED0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目次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196625" y="3879050"/>
            <a:ext cx="7772400" cy="1500187"/>
          </a:xfrm>
        </p:spPr>
        <p:txBody>
          <a:bodyPr anchor="ctr" anchorCtr="0"/>
          <a:lstStyle>
            <a:lvl1pPr marL="0" indent="0">
              <a:buNone/>
              <a:defRPr sz="3200">
                <a:solidFill>
                  <a:schemeClr val="accent6">
                    <a:lumMod val="50000"/>
                  </a:schemeClr>
                </a:solidFill>
                <a:latin typeface="+mj-ea"/>
                <a:ea typeface="+mj-ea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10" name="Rectangle 42"/>
          <p:cNvSpPr>
            <a:spLocks noChangeArrowheads="1"/>
          </p:cNvSpPr>
          <p:nvPr userDrawn="1"/>
        </p:nvSpPr>
        <p:spPr bwMode="auto">
          <a:xfrm>
            <a:off x="8333911" y="0"/>
            <a:ext cx="810089" cy="4194085"/>
          </a:xfrm>
          <a:prstGeom prst="rect">
            <a:avLst/>
          </a:prstGeom>
          <a:solidFill>
            <a:srgbClr val="DBFF93"/>
          </a:solidFill>
          <a:ln>
            <a:noFill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2591780" y="2097041"/>
            <a:ext cx="6552220" cy="754939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</a:schemeClr>
              </a:gs>
              <a:gs pos="5300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8" name="図 17"/>
          <p:cNvPicPr>
            <a:picLocks noChangeAspect="1"/>
          </p:cNvPicPr>
          <p:nvPr userDrawn="1"/>
        </p:nvPicPr>
        <p:blipFill rotWithShape="1"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1240" b="20976"/>
          <a:stretch/>
        </p:blipFill>
        <p:spPr>
          <a:xfrm>
            <a:off x="5555797" y="2871735"/>
            <a:ext cx="2810773" cy="10073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861810" y="2114470"/>
            <a:ext cx="2835315" cy="549445"/>
          </a:xfrm>
          <a:noFill/>
        </p:spPr>
        <p:txBody>
          <a:bodyPr anchor="t"/>
          <a:lstStyle>
            <a:lvl1pPr algn="ctr">
              <a:defRPr sz="3200" b="0" cap="none" spc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</a:defRPr>
            </a:lvl1pPr>
          </a:lstStyle>
          <a:p>
            <a:endParaRPr lang="ja-JP" altLang="en-US" dirty="0"/>
          </a:p>
        </p:txBody>
      </p:sp>
      <p:pic>
        <p:nvPicPr>
          <p:cNvPr id="19" name="Picture 46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6805" y="2708920"/>
            <a:ext cx="6390710" cy="1377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770613" y="3924055"/>
            <a:ext cx="6467255" cy="1500187"/>
          </a:xfrm>
        </p:spPr>
        <p:txBody>
          <a:bodyPr anchor="ctr" anchorCtr="0"/>
          <a:lstStyle>
            <a:lvl1pPr marL="0" indent="0">
              <a:buNone/>
              <a:defRPr sz="2400">
                <a:solidFill>
                  <a:srgbClr val="990033"/>
                </a:solidFill>
                <a:latin typeface="+mj-ea"/>
                <a:ea typeface="+mj-ea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12" name="Rectangle 42"/>
          <p:cNvSpPr>
            <a:spLocks noChangeArrowheads="1"/>
          </p:cNvSpPr>
          <p:nvPr userDrawn="1"/>
        </p:nvSpPr>
        <p:spPr bwMode="auto">
          <a:xfrm>
            <a:off x="8532440" y="0"/>
            <a:ext cx="611560" cy="6858000"/>
          </a:xfrm>
          <a:prstGeom prst="rect">
            <a:avLst/>
          </a:prstGeom>
          <a:solidFill>
            <a:srgbClr val="DBFF93"/>
          </a:solidFill>
          <a:ln>
            <a:noFill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正方形/長方形 12"/>
          <p:cNvSpPr/>
          <p:nvPr userDrawn="1"/>
        </p:nvSpPr>
        <p:spPr>
          <a:xfrm>
            <a:off x="0" y="2097040"/>
            <a:ext cx="9144000" cy="953393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</a:schemeClr>
              </a:gs>
              <a:gs pos="5300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4" name="図 13"/>
          <p:cNvPicPr>
            <a:picLocks noChangeAspect="1"/>
          </p:cNvPicPr>
          <p:nvPr userDrawn="1"/>
        </p:nvPicPr>
        <p:blipFill rotWithShape="1"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1240" b="20976"/>
          <a:stretch/>
        </p:blipFill>
        <p:spPr>
          <a:xfrm>
            <a:off x="5586652" y="981525"/>
            <a:ext cx="2810773" cy="10073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1520" y="2168859"/>
            <a:ext cx="8640960" cy="683121"/>
          </a:xfrm>
          <a:noFill/>
        </p:spPr>
        <p:txBody>
          <a:bodyPr anchor="t"/>
          <a:lstStyle>
            <a:lvl1pPr algn="dist">
              <a:defRPr sz="4000" b="0" cap="none" spc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</a:defRPr>
            </a:lvl1pPr>
          </a:lstStyle>
          <a:p>
            <a:endParaRPr lang="ja-JP" altLang="en-US" dirty="0"/>
          </a:p>
        </p:txBody>
      </p:sp>
      <p:pic>
        <p:nvPicPr>
          <p:cNvPr id="15" name="Picture 46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7" y="2883354"/>
            <a:ext cx="9207515" cy="140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本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42"/>
          <p:cNvSpPr>
            <a:spLocks noChangeArrowheads="1"/>
          </p:cNvSpPr>
          <p:nvPr userDrawn="1"/>
        </p:nvSpPr>
        <p:spPr bwMode="auto">
          <a:xfrm>
            <a:off x="8873971" y="0"/>
            <a:ext cx="270029" cy="6858000"/>
          </a:xfrm>
          <a:prstGeom prst="rect">
            <a:avLst/>
          </a:prstGeom>
          <a:solidFill>
            <a:srgbClr val="DBFF93"/>
          </a:solidFill>
          <a:ln>
            <a:noFill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" name="正方形/長方形 17"/>
          <p:cNvSpPr/>
          <p:nvPr userDrawn="1"/>
        </p:nvSpPr>
        <p:spPr>
          <a:xfrm>
            <a:off x="0" y="0"/>
            <a:ext cx="9154048" cy="696191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</a:schemeClr>
              </a:gs>
              <a:gs pos="5300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Line 13"/>
          <p:cNvSpPr>
            <a:spLocks noChangeShapeType="1"/>
          </p:cNvSpPr>
          <p:nvPr userDrawn="1"/>
        </p:nvSpPr>
        <p:spPr bwMode="auto">
          <a:xfrm>
            <a:off x="6237288" y="6804375"/>
            <a:ext cx="2925762" cy="0"/>
          </a:xfrm>
          <a:prstGeom prst="line">
            <a:avLst/>
          </a:prstGeom>
          <a:noFill/>
          <a:ln w="9525">
            <a:solidFill>
              <a:srgbClr val="CCCC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8622450" y="6624354"/>
            <a:ext cx="566000" cy="360645"/>
          </a:xfrm>
        </p:spPr>
        <p:txBody>
          <a:bodyPr/>
          <a:lstStyle>
            <a:lvl1pPr>
              <a:defRPr sz="1100"/>
            </a:lvl1pPr>
          </a:lstStyle>
          <a:p>
            <a:fld id="{8D099622-E432-4211-9F68-CB7FEC92ECE9}" type="slidenum">
              <a:rPr lang="en-US" altLang="ja-JP" smtClean="0"/>
              <a:pPr/>
              <a:t>‹#›</a:t>
            </a:fld>
            <a:endParaRPr lang="en-US" altLang="ja-JP"/>
          </a:p>
        </p:txBody>
      </p:sp>
      <p:pic>
        <p:nvPicPr>
          <p:cNvPr id="19" name="図 18"/>
          <p:cNvPicPr>
            <a:picLocks noChangeAspect="1"/>
          </p:cNvPicPr>
          <p:nvPr userDrawn="1"/>
        </p:nvPicPr>
        <p:blipFill rotWithShape="1"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1240" b="20976"/>
          <a:stretch/>
        </p:blipFill>
        <p:spPr>
          <a:xfrm>
            <a:off x="64805" y="99916"/>
            <a:ext cx="1350150" cy="4838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14954" y="8621"/>
            <a:ext cx="7567535" cy="575158"/>
          </a:xfrm>
        </p:spPr>
        <p:txBody>
          <a:bodyPr/>
          <a:lstStyle>
            <a:lvl1pPr algn="dist">
              <a:defRPr sz="32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pic>
        <p:nvPicPr>
          <p:cNvPr id="20" name="Picture 46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7" y="584858"/>
            <a:ext cx="9207515" cy="98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F2272D-BEFE-473E-BBAA-F3BCA84FC674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814C22-E502-4BC3-96E7-73A062AC6195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F528F1-F829-4F84-8005-FD7739BA6E7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6EB07C-53B7-48FE-A911-AF844EF4291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FDA07D-B7F5-48D0-9956-CAEC05F8C01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27100" y="46038"/>
            <a:ext cx="8010525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72450" y="6508750"/>
            <a:ext cx="101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280BFE1-595A-483B-B4F5-73ED937E392E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60" r:id="rId3"/>
    <p:sldLayoutId id="2147483654" r:id="rId4"/>
    <p:sldLayoutId id="2147483650" r:id="rId5"/>
    <p:sldLayoutId id="2147483652" r:id="rId6"/>
    <p:sldLayoutId id="2147483653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kumimoji="1" sz="3600">
          <a:solidFill>
            <a:srgbClr val="CC0066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3600">
          <a:solidFill>
            <a:srgbClr val="CC0066"/>
          </a:solidFill>
          <a:latin typeface="HGP創英角ｺﾞｼｯｸUB" pitchFamily="50" charset="-128"/>
          <a:ea typeface="HGP創英角ｺﾞｼｯｸUB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3600">
          <a:solidFill>
            <a:srgbClr val="CC0066"/>
          </a:solidFill>
          <a:latin typeface="HGP創英角ｺﾞｼｯｸUB" pitchFamily="50" charset="-128"/>
          <a:ea typeface="HGP創英角ｺﾞｼｯｸUB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3600">
          <a:solidFill>
            <a:srgbClr val="CC0066"/>
          </a:solidFill>
          <a:latin typeface="HGP創英角ｺﾞｼｯｸUB" pitchFamily="50" charset="-128"/>
          <a:ea typeface="HGP創英角ｺﾞｼｯｸUB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3600">
          <a:solidFill>
            <a:srgbClr val="CC0066"/>
          </a:solidFill>
          <a:latin typeface="HGP創英角ｺﾞｼｯｸUB" pitchFamily="50" charset="-128"/>
          <a:ea typeface="HGP創英角ｺﾞｼｯｸUB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600">
          <a:solidFill>
            <a:srgbClr val="CC0066"/>
          </a:solidFill>
          <a:latin typeface="HGP創英角ｺﾞｼｯｸUB" pitchFamily="50" charset="-128"/>
          <a:ea typeface="HGP創英角ｺﾞｼｯｸUB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600">
          <a:solidFill>
            <a:srgbClr val="CC0066"/>
          </a:solidFill>
          <a:latin typeface="HGP創英角ｺﾞｼｯｸUB" pitchFamily="50" charset="-128"/>
          <a:ea typeface="HGP創英角ｺﾞｼｯｸUB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600">
          <a:solidFill>
            <a:srgbClr val="CC0066"/>
          </a:solidFill>
          <a:latin typeface="HGP創英角ｺﾞｼｯｸUB" pitchFamily="50" charset="-128"/>
          <a:ea typeface="HGP創英角ｺﾞｼｯｸUB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600">
          <a:solidFill>
            <a:srgbClr val="CC0066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 dirty="0">
              <a:solidFill>
                <a:srgbClr val="984807"/>
              </a:solidFill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296526" y="98631"/>
            <a:ext cx="4095454" cy="495054"/>
          </a:xfrm>
          <a:prstGeom prst="rect">
            <a:avLst/>
          </a:prstGeom>
          <a:solidFill>
            <a:schemeClr val="bg1">
              <a:alpha val="3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800" dirty="0" smtClean="0">
                <a:solidFill>
                  <a:schemeClr val="accent2">
                    <a:lumMod val="50000"/>
                  </a:schemeClr>
                </a:solidFill>
                <a:latin typeface="+mj-ea"/>
                <a:ea typeface="+mj-ea"/>
              </a:rPr>
              <a:t>宛先・提出先を入力</a:t>
            </a:r>
            <a:endParaRPr kumimoji="1" lang="ja-JP" altLang="en-US" sz="2800" dirty="0">
              <a:solidFill>
                <a:schemeClr val="accent2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5" name="サブタイトル 2"/>
          <p:cNvSpPr txBox="1">
            <a:spLocks/>
          </p:cNvSpPr>
          <p:nvPr/>
        </p:nvSpPr>
        <p:spPr bwMode="auto">
          <a:xfrm>
            <a:off x="4225425" y="5945382"/>
            <a:ext cx="4667055" cy="58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HGP創英角ｺﾞｼｯｸUB" pitchFamily="50" charset="-128"/>
                <a:ea typeface="HGP創英角ｺﾞｼｯｸUB" pitchFamily="50" charset="-128"/>
                <a:cs typeface="+mn-cs"/>
              </a:rPr>
              <a:t>会社名・部署名を入力</a:t>
            </a:r>
            <a:endParaRPr kumimoji="1" lang="ja-JP" altLang="en-US" sz="2400" b="0" i="0" u="none" strike="noStrike" kern="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HGP創英角ｺﾞｼｯｸUB" pitchFamily="50" charset="-128"/>
              <a:ea typeface="HGP創英角ｺﾞｼｯｸUB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3417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99622-E432-4211-9F68-CB7FEC92ECE9}" type="slidenum">
              <a:rPr lang="en-US" altLang="ja-JP" smtClean="0"/>
              <a:pPr/>
              <a:t>9</a:t>
            </a:fld>
            <a:endParaRPr lang="en-US" altLang="ja-JP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1414954" y="18527"/>
            <a:ext cx="7567535" cy="575158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746575" y="58579"/>
            <a:ext cx="450050" cy="495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１</a:t>
            </a:r>
            <a:endParaRPr kumimoji="1" lang="en-US" altLang="ja-JP" sz="3200" b="0" i="0" u="none" strike="noStrike" kern="0" cap="none" spc="0" normalizeH="0" baseline="0" noProof="0" dirty="0" smtClean="0">
              <a:ln>
                <a:noFill/>
              </a:ln>
              <a:solidFill>
                <a:srgbClr val="CC0066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タイトル 2"/>
          <p:cNvSpPr txBox="1">
            <a:spLocks/>
          </p:cNvSpPr>
          <p:nvPr/>
        </p:nvSpPr>
        <p:spPr bwMode="auto">
          <a:xfrm>
            <a:off x="-63515" y="58579"/>
            <a:ext cx="810090" cy="495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0" cap="all" spc="0" normalizeH="0" baseline="0" noProof="0" dirty="0" smtClean="0">
                <a:ln>
                  <a:noFill/>
                </a:ln>
                <a:solidFill>
                  <a:srgbClr val="CC66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第</a:t>
            </a:r>
            <a:r>
              <a:rPr kumimoji="1" lang="ja-JP" altLang="en-US" sz="2400" b="0" i="0" u="none" strike="noStrike" kern="0" cap="all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３</a:t>
            </a:r>
            <a:r>
              <a:rPr kumimoji="1" lang="ja-JP" altLang="en-US" sz="1100" b="0" i="0" u="none" strike="noStrike" kern="0" cap="all" spc="0" normalizeH="0" baseline="0" noProof="0" dirty="0" smtClean="0">
                <a:ln>
                  <a:noFill/>
                </a:ln>
                <a:solidFill>
                  <a:srgbClr val="CC66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章</a:t>
            </a:r>
          </a:p>
        </p:txBody>
      </p:sp>
    </p:spTree>
    <p:extLst>
      <p:ext uri="{BB962C8B-B14F-4D97-AF65-F5344CB8AC3E}">
        <p14:creationId xmlns:p14="http://schemas.microsoft.com/office/powerpoint/2010/main" val="2568703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99622-E432-4211-9F68-CB7FEC92ECE9}" type="slidenum">
              <a:rPr lang="en-US" altLang="ja-JP" smtClean="0"/>
              <a:pPr/>
              <a:t>10</a:t>
            </a:fld>
            <a:endParaRPr lang="en-US" altLang="ja-JP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1414954" y="18527"/>
            <a:ext cx="7567535" cy="575158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746575" y="58579"/>
            <a:ext cx="450050" cy="495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２</a:t>
            </a:r>
            <a:endParaRPr kumimoji="1" lang="en-US" altLang="ja-JP" sz="3200" b="0" i="0" u="none" strike="noStrike" kern="0" cap="none" spc="0" normalizeH="0" baseline="0" noProof="0" dirty="0" smtClean="0">
              <a:ln>
                <a:noFill/>
              </a:ln>
              <a:solidFill>
                <a:srgbClr val="CC0066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タイトル 2"/>
          <p:cNvSpPr txBox="1">
            <a:spLocks/>
          </p:cNvSpPr>
          <p:nvPr/>
        </p:nvSpPr>
        <p:spPr bwMode="auto">
          <a:xfrm>
            <a:off x="-63515" y="58579"/>
            <a:ext cx="810090" cy="495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0" cap="all" spc="0" normalizeH="0" baseline="0" noProof="0" dirty="0" smtClean="0">
                <a:ln>
                  <a:noFill/>
                </a:ln>
                <a:solidFill>
                  <a:srgbClr val="CC66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第</a:t>
            </a:r>
            <a:r>
              <a:rPr kumimoji="1" lang="ja-JP" altLang="en-US" sz="2400" b="0" i="0" u="none" strike="noStrike" kern="0" cap="all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３</a:t>
            </a:r>
            <a:r>
              <a:rPr kumimoji="1" lang="ja-JP" altLang="en-US" sz="1100" b="0" i="0" u="none" strike="noStrike" kern="0" cap="all" spc="0" normalizeH="0" baseline="0" noProof="0" dirty="0" smtClean="0">
                <a:ln>
                  <a:noFill/>
                </a:ln>
                <a:solidFill>
                  <a:srgbClr val="CC66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章</a:t>
            </a:r>
          </a:p>
        </p:txBody>
      </p:sp>
    </p:spTree>
    <p:extLst>
      <p:ext uri="{BB962C8B-B14F-4D97-AF65-F5344CB8AC3E}">
        <p14:creationId xmlns:p14="http://schemas.microsoft.com/office/powerpoint/2010/main" val="1599051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99622-E432-4211-9F68-CB7FEC92ECE9}" type="slidenum">
              <a:rPr lang="en-US" altLang="ja-JP" smtClean="0"/>
              <a:pPr/>
              <a:t>11</a:t>
            </a:fld>
            <a:endParaRPr lang="en-US" altLang="ja-JP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1414954" y="8621"/>
            <a:ext cx="7072481" cy="575158"/>
          </a:xfrm>
        </p:spPr>
        <p:txBody>
          <a:bodyPr/>
          <a:lstStyle/>
          <a:p>
            <a:pPr algn="ctr"/>
            <a:r>
              <a:rPr kumimoji="1" lang="ja-JP" altLang="en-US" dirty="0" smtClean="0"/>
              <a:t>ま　と　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74959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EB07C-53B7-48FE-A911-AF844EF42910}" type="slidenum">
              <a:rPr lang="en-US" altLang="ja-JP" smtClean="0"/>
              <a:pPr/>
              <a:t>12</a:t>
            </a:fld>
            <a:endParaRPr lang="en-US" altLang="ja-JP"/>
          </a:p>
        </p:txBody>
      </p:sp>
      <p:sp>
        <p:nvSpPr>
          <p:cNvPr id="3" name="タイトル 2"/>
          <p:cNvSpPr txBox="1">
            <a:spLocks/>
          </p:cNvSpPr>
          <p:nvPr/>
        </p:nvSpPr>
        <p:spPr bwMode="auto">
          <a:xfrm>
            <a:off x="431540" y="706198"/>
            <a:ext cx="2385265" cy="1305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800" b="0" i="0" u="none" strike="noStrike" kern="0" cap="all" spc="0" normalizeH="0" baseline="0" noProof="0" dirty="0" smtClean="0">
                <a:ln>
                  <a:noFill/>
                </a:ln>
                <a:solidFill>
                  <a:srgbClr val="CC66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第</a:t>
            </a:r>
            <a:r>
              <a:rPr kumimoji="1" lang="ja-JP" altLang="en-US" sz="8800" b="0" i="0" u="none" strike="noStrike" kern="0" cap="all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１</a:t>
            </a:r>
            <a:r>
              <a:rPr kumimoji="1" lang="ja-JP" altLang="en-US" sz="4800" b="0" i="0" u="none" strike="noStrike" kern="0" cap="all" spc="0" normalizeH="0" baseline="0" noProof="0" dirty="0" smtClean="0">
                <a:ln>
                  <a:noFill/>
                </a:ln>
                <a:solidFill>
                  <a:srgbClr val="CC66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章</a:t>
            </a:r>
          </a:p>
        </p:txBody>
      </p:sp>
      <p:sp>
        <p:nvSpPr>
          <p:cNvPr id="4" name="タイトル 2"/>
          <p:cNvSpPr txBox="1">
            <a:spLocks/>
          </p:cNvSpPr>
          <p:nvPr/>
        </p:nvSpPr>
        <p:spPr bwMode="auto">
          <a:xfrm>
            <a:off x="3289358" y="706198"/>
            <a:ext cx="2385265" cy="1305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800" b="0" i="0" u="none" strike="noStrike" kern="0" cap="all" spc="0" normalizeH="0" baseline="0" noProof="0" dirty="0" smtClean="0">
                <a:ln>
                  <a:noFill/>
                </a:ln>
                <a:solidFill>
                  <a:srgbClr val="CC66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第</a:t>
            </a:r>
            <a:r>
              <a:rPr kumimoji="1" lang="ja-JP" altLang="en-US" sz="8800" b="0" i="0" u="none" strike="noStrike" kern="0" cap="all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２</a:t>
            </a:r>
            <a:r>
              <a:rPr kumimoji="1" lang="ja-JP" altLang="en-US" sz="4800" b="0" i="0" u="none" strike="noStrike" kern="0" cap="all" spc="0" normalizeH="0" baseline="0" noProof="0" dirty="0" smtClean="0">
                <a:ln>
                  <a:noFill/>
                </a:ln>
                <a:solidFill>
                  <a:srgbClr val="CC66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章</a:t>
            </a:r>
          </a:p>
        </p:txBody>
      </p:sp>
      <p:sp>
        <p:nvSpPr>
          <p:cNvPr id="5" name="タイトル 2"/>
          <p:cNvSpPr txBox="1">
            <a:spLocks/>
          </p:cNvSpPr>
          <p:nvPr/>
        </p:nvSpPr>
        <p:spPr bwMode="auto">
          <a:xfrm>
            <a:off x="6147175" y="706198"/>
            <a:ext cx="2385265" cy="1305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800" b="0" i="0" u="none" strike="noStrike" kern="0" cap="all" spc="0" normalizeH="0" baseline="0" noProof="0" dirty="0" smtClean="0">
                <a:ln>
                  <a:noFill/>
                </a:ln>
                <a:solidFill>
                  <a:srgbClr val="CC66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第</a:t>
            </a:r>
            <a:r>
              <a:rPr kumimoji="1" lang="ja-JP" altLang="en-US" sz="8800" b="0" i="0" u="none" strike="noStrike" kern="0" cap="all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３</a:t>
            </a:r>
            <a:r>
              <a:rPr kumimoji="1" lang="ja-JP" altLang="en-US" sz="4800" b="0" i="0" u="none" strike="noStrike" kern="0" cap="all" spc="0" normalizeH="0" baseline="0" noProof="0" dirty="0" smtClean="0">
                <a:ln>
                  <a:noFill/>
                </a:ln>
                <a:solidFill>
                  <a:srgbClr val="CC66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章</a:t>
            </a:r>
          </a:p>
        </p:txBody>
      </p:sp>
      <p:sp>
        <p:nvSpPr>
          <p:cNvPr id="6" name="タイトル 2"/>
          <p:cNvSpPr txBox="1">
            <a:spLocks/>
          </p:cNvSpPr>
          <p:nvPr/>
        </p:nvSpPr>
        <p:spPr bwMode="auto">
          <a:xfrm>
            <a:off x="431540" y="2258870"/>
            <a:ext cx="2385265" cy="1305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800" b="0" i="0" u="none" strike="noStrike" kern="0" cap="all" spc="0" normalizeH="0" baseline="0" noProof="0" dirty="0" smtClean="0">
                <a:ln>
                  <a:noFill/>
                </a:ln>
                <a:solidFill>
                  <a:srgbClr val="CC66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第</a:t>
            </a:r>
            <a:r>
              <a:rPr kumimoji="1" lang="ja-JP" altLang="en-US" sz="8800" b="0" i="0" u="none" strike="noStrike" kern="0" cap="all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４</a:t>
            </a:r>
            <a:r>
              <a:rPr kumimoji="1" lang="ja-JP" altLang="en-US" sz="4800" b="0" i="0" u="none" strike="noStrike" kern="0" cap="all" spc="0" normalizeH="0" baseline="0" noProof="0" dirty="0" smtClean="0">
                <a:ln>
                  <a:noFill/>
                </a:ln>
                <a:solidFill>
                  <a:srgbClr val="CC66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章</a:t>
            </a:r>
          </a:p>
        </p:txBody>
      </p:sp>
      <p:sp>
        <p:nvSpPr>
          <p:cNvPr id="7" name="タイトル 2"/>
          <p:cNvSpPr txBox="1">
            <a:spLocks/>
          </p:cNvSpPr>
          <p:nvPr/>
        </p:nvSpPr>
        <p:spPr bwMode="auto">
          <a:xfrm>
            <a:off x="3289358" y="2258870"/>
            <a:ext cx="2385265" cy="1305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800" b="0" i="0" u="none" strike="noStrike" kern="0" cap="all" spc="0" normalizeH="0" baseline="0" noProof="0" dirty="0" smtClean="0">
                <a:ln>
                  <a:noFill/>
                </a:ln>
                <a:solidFill>
                  <a:srgbClr val="CC66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第</a:t>
            </a:r>
            <a:r>
              <a:rPr kumimoji="1" lang="ja-JP" altLang="en-US" sz="8800" b="0" i="0" u="none" strike="noStrike" kern="0" cap="all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５</a:t>
            </a:r>
            <a:r>
              <a:rPr kumimoji="1" lang="ja-JP" altLang="en-US" sz="4800" b="0" i="0" u="none" strike="noStrike" kern="0" cap="all" spc="0" normalizeH="0" baseline="0" noProof="0" dirty="0" smtClean="0">
                <a:ln>
                  <a:noFill/>
                </a:ln>
                <a:solidFill>
                  <a:srgbClr val="CC66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章</a:t>
            </a:r>
          </a:p>
        </p:txBody>
      </p:sp>
      <p:sp>
        <p:nvSpPr>
          <p:cNvPr id="8" name="タイトル 2"/>
          <p:cNvSpPr txBox="1">
            <a:spLocks/>
          </p:cNvSpPr>
          <p:nvPr/>
        </p:nvSpPr>
        <p:spPr bwMode="auto">
          <a:xfrm>
            <a:off x="6147175" y="2258870"/>
            <a:ext cx="2385265" cy="1305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800" b="0" i="0" u="none" strike="noStrike" kern="0" cap="all" spc="0" normalizeH="0" baseline="0" noProof="0" dirty="0" smtClean="0">
                <a:ln>
                  <a:noFill/>
                </a:ln>
                <a:solidFill>
                  <a:srgbClr val="CC66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第</a:t>
            </a:r>
            <a:r>
              <a:rPr kumimoji="1" lang="ja-JP" altLang="en-US" sz="8800" b="0" i="0" u="none" strike="noStrike" kern="0" cap="all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６</a:t>
            </a:r>
            <a:r>
              <a:rPr kumimoji="1" lang="ja-JP" altLang="en-US" sz="4800" b="0" i="0" u="none" strike="noStrike" kern="0" cap="all" spc="0" normalizeH="0" baseline="0" noProof="0" dirty="0" smtClean="0">
                <a:ln>
                  <a:noFill/>
                </a:ln>
                <a:solidFill>
                  <a:srgbClr val="CC66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章</a:t>
            </a:r>
          </a:p>
        </p:txBody>
      </p:sp>
      <p:sp>
        <p:nvSpPr>
          <p:cNvPr id="9" name="タイトル 2"/>
          <p:cNvSpPr txBox="1">
            <a:spLocks/>
          </p:cNvSpPr>
          <p:nvPr/>
        </p:nvSpPr>
        <p:spPr bwMode="auto">
          <a:xfrm>
            <a:off x="926595" y="4284095"/>
            <a:ext cx="810090" cy="495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0" cap="all" spc="0" normalizeH="0" baseline="0" noProof="0" dirty="0" smtClean="0">
                <a:ln>
                  <a:noFill/>
                </a:ln>
                <a:solidFill>
                  <a:srgbClr val="CC66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第</a:t>
            </a:r>
            <a:r>
              <a:rPr kumimoji="1" lang="ja-JP" altLang="en-US" sz="2400" b="0" i="0" u="none" strike="noStrike" kern="0" cap="all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１</a:t>
            </a:r>
            <a:r>
              <a:rPr kumimoji="1" lang="ja-JP" altLang="en-US" sz="1100" b="0" i="0" u="none" strike="noStrike" kern="0" cap="all" spc="0" normalizeH="0" baseline="0" noProof="0" dirty="0" smtClean="0">
                <a:ln>
                  <a:noFill/>
                </a:ln>
                <a:solidFill>
                  <a:srgbClr val="CC66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章</a:t>
            </a:r>
          </a:p>
        </p:txBody>
      </p:sp>
      <p:sp>
        <p:nvSpPr>
          <p:cNvPr id="10" name="タイトル 2"/>
          <p:cNvSpPr txBox="1">
            <a:spLocks/>
          </p:cNvSpPr>
          <p:nvPr/>
        </p:nvSpPr>
        <p:spPr bwMode="auto">
          <a:xfrm>
            <a:off x="2006715" y="4284095"/>
            <a:ext cx="810090" cy="495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0" cap="all" spc="0" normalizeH="0" baseline="0" noProof="0" dirty="0" smtClean="0">
                <a:ln>
                  <a:noFill/>
                </a:ln>
                <a:solidFill>
                  <a:srgbClr val="CC66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第</a:t>
            </a:r>
            <a:r>
              <a:rPr kumimoji="1" lang="ja-JP" altLang="en-US" sz="2400" b="0" i="0" u="none" strike="noStrike" kern="0" cap="all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２</a:t>
            </a:r>
            <a:r>
              <a:rPr kumimoji="1" lang="ja-JP" altLang="en-US" sz="1100" b="0" i="0" u="none" strike="noStrike" kern="0" cap="all" spc="0" normalizeH="0" baseline="0" noProof="0" dirty="0" smtClean="0">
                <a:ln>
                  <a:noFill/>
                </a:ln>
                <a:solidFill>
                  <a:srgbClr val="CC66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章</a:t>
            </a:r>
          </a:p>
        </p:txBody>
      </p:sp>
      <p:sp>
        <p:nvSpPr>
          <p:cNvPr id="11" name="タイトル 2"/>
          <p:cNvSpPr txBox="1">
            <a:spLocks/>
          </p:cNvSpPr>
          <p:nvPr/>
        </p:nvSpPr>
        <p:spPr bwMode="auto">
          <a:xfrm>
            <a:off x="3086835" y="4284095"/>
            <a:ext cx="810090" cy="495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0" cap="all" spc="0" normalizeH="0" baseline="0" noProof="0" dirty="0" smtClean="0">
                <a:ln>
                  <a:noFill/>
                </a:ln>
                <a:solidFill>
                  <a:srgbClr val="CC66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第</a:t>
            </a:r>
            <a:r>
              <a:rPr kumimoji="1" lang="ja-JP" altLang="en-US" sz="2400" b="0" i="0" u="none" strike="noStrike" kern="0" cap="all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３</a:t>
            </a:r>
            <a:r>
              <a:rPr kumimoji="1" lang="ja-JP" altLang="en-US" sz="1100" b="0" i="0" u="none" strike="noStrike" kern="0" cap="all" spc="0" normalizeH="0" baseline="0" noProof="0" dirty="0" smtClean="0">
                <a:ln>
                  <a:noFill/>
                </a:ln>
                <a:solidFill>
                  <a:srgbClr val="CC66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章</a:t>
            </a:r>
          </a:p>
        </p:txBody>
      </p:sp>
      <p:sp>
        <p:nvSpPr>
          <p:cNvPr id="12" name="タイトル 2"/>
          <p:cNvSpPr txBox="1">
            <a:spLocks/>
          </p:cNvSpPr>
          <p:nvPr/>
        </p:nvSpPr>
        <p:spPr bwMode="auto">
          <a:xfrm>
            <a:off x="4166955" y="4284095"/>
            <a:ext cx="810090" cy="495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0" cap="all" spc="0" normalizeH="0" baseline="0" noProof="0" dirty="0" smtClean="0">
                <a:ln>
                  <a:noFill/>
                </a:ln>
                <a:solidFill>
                  <a:srgbClr val="CC66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第</a:t>
            </a:r>
            <a:r>
              <a:rPr kumimoji="1" lang="ja-JP" altLang="en-US" sz="2400" b="0" i="0" u="none" strike="noStrike" kern="0" cap="all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４</a:t>
            </a:r>
            <a:r>
              <a:rPr kumimoji="1" lang="ja-JP" altLang="en-US" sz="1100" b="0" i="0" u="none" strike="noStrike" kern="0" cap="all" spc="0" normalizeH="0" baseline="0" noProof="0" dirty="0" smtClean="0">
                <a:ln>
                  <a:noFill/>
                </a:ln>
                <a:solidFill>
                  <a:srgbClr val="CC66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章</a:t>
            </a:r>
          </a:p>
        </p:txBody>
      </p:sp>
      <p:sp>
        <p:nvSpPr>
          <p:cNvPr id="13" name="タイトル 2"/>
          <p:cNvSpPr txBox="1">
            <a:spLocks/>
          </p:cNvSpPr>
          <p:nvPr/>
        </p:nvSpPr>
        <p:spPr bwMode="auto">
          <a:xfrm>
            <a:off x="5247075" y="4284095"/>
            <a:ext cx="810090" cy="495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0" cap="all" spc="0" normalizeH="0" baseline="0" noProof="0" dirty="0" smtClean="0">
                <a:ln>
                  <a:noFill/>
                </a:ln>
                <a:solidFill>
                  <a:srgbClr val="CC66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第</a:t>
            </a:r>
            <a:r>
              <a:rPr kumimoji="1" lang="ja-JP" altLang="en-US" sz="2400" b="0" i="0" u="none" strike="noStrike" kern="0" cap="all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５</a:t>
            </a:r>
            <a:r>
              <a:rPr kumimoji="1" lang="ja-JP" altLang="en-US" sz="1100" b="0" i="0" u="none" strike="noStrike" kern="0" cap="all" spc="0" normalizeH="0" baseline="0" noProof="0" dirty="0" smtClean="0">
                <a:ln>
                  <a:noFill/>
                </a:ln>
                <a:solidFill>
                  <a:srgbClr val="CC66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章</a:t>
            </a:r>
          </a:p>
        </p:txBody>
      </p:sp>
      <p:sp>
        <p:nvSpPr>
          <p:cNvPr id="14" name="タイトル 2"/>
          <p:cNvSpPr txBox="1">
            <a:spLocks/>
          </p:cNvSpPr>
          <p:nvPr/>
        </p:nvSpPr>
        <p:spPr bwMode="auto">
          <a:xfrm>
            <a:off x="6327195" y="4284095"/>
            <a:ext cx="810090" cy="495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0" cap="all" spc="0" normalizeH="0" baseline="0" noProof="0" dirty="0" smtClean="0">
                <a:ln>
                  <a:noFill/>
                </a:ln>
                <a:solidFill>
                  <a:srgbClr val="CC66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第</a:t>
            </a:r>
            <a:r>
              <a:rPr kumimoji="1" lang="ja-JP" altLang="en-US" sz="2400" b="0" i="0" u="none" strike="noStrike" kern="0" cap="all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６</a:t>
            </a:r>
            <a:r>
              <a:rPr kumimoji="1" lang="ja-JP" altLang="en-US" sz="1100" b="0" i="0" u="none" strike="noStrike" kern="0" cap="all" spc="0" normalizeH="0" baseline="0" noProof="0" dirty="0" smtClean="0">
                <a:ln>
                  <a:noFill/>
                </a:ln>
                <a:solidFill>
                  <a:srgbClr val="CC66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章</a:t>
            </a:r>
          </a:p>
        </p:txBody>
      </p:sp>
    </p:spTree>
    <p:extLst>
      <p:ext uri="{BB962C8B-B14F-4D97-AF65-F5344CB8AC3E}">
        <p14:creationId xmlns:p14="http://schemas.microsoft.com/office/powerpoint/2010/main" val="2638670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idx="1"/>
          </p:nvPr>
        </p:nvSpPr>
        <p:spPr>
          <a:xfrm>
            <a:off x="1196625" y="3879050"/>
            <a:ext cx="7772400" cy="2115235"/>
          </a:xfrm>
        </p:spPr>
        <p:txBody>
          <a:bodyPr/>
          <a:lstStyle/>
          <a:p>
            <a:pPr lvl="0">
              <a:lnSpc>
                <a:spcPct val="130000"/>
              </a:lnSpc>
            </a:pPr>
            <a:r>
              <a:rPr lang="ja-JP" altLang="en-US" sz="2800" dirty="0">
                <a:solidFill>
                  <a:srgbClr val="F79646">
                    <a:lumMod val="50000"/>
                  </a:srgbClr>
                </a:solidFill>
                <a:latin typeface="HGP創英角ｺﾞｼｯｸUB" pitchFamily="50" charset="-128"/>
                <a:ea typeface="HGP創英角ｺﾞｼｯｸUB" pitchFamily="50" charset="-128"/>
              </a:rPr>
              <a:t>第</a:t>
            </a:r>
            <a:r>
              <a:rPr lang="ja-JP" altLang="en-US" sz="3600" dirty="0">
                <a:solidFill>
                  <a:srgbClr val="C0504D">
                    <a:lumMod val="50000"/>
                  </a:srgbClr>
                </a:solidFill>
                <a:latin typeface="HGP創英角ｺﾞｼｯｸUB" pitchFamily="50" charset="-128"/>
                <a:ea typeface="HGP創英角ｺﾞｼｯｸUB" pitchFamily="50" charset="-128"/>
              </a:rPr>
              <a:t>１</a:t>
            </a:r>
            <a:r>
              <a:rPr lang="ja-JP" altLang="en-US" sz="2800" dirty="0">
                <a:solidFill>
                  <a:srgbClr val="F79646">
                    <a:lumMod val="50000"/>
                  </a:srgbClr>
                </a:solidFill>
                <a:latin typeface="HGP創英角ｺﾞｼｯｸUB" pitchFamily="50" charset="-128"/>
                <a:ea typeface="HGP創英角ｺﾞｼｯｸUB" pitchFamily="50" charset="-128"/>
              </a:rPr>
              <a:t>章</a:t>
            </a:r>
            <a:br>
              <a:rPr lang="ja-JP" altLang="en-US" sz="2800" dirty="0">
                <a:solidFill>
                  <a:srgbClr val="F79646">
                    <a:lumMod val="50000"/>
                  </a:srgbClr>
                </a:solidFill>
                <a:latin typeface="HGP創英角ｺﾞｼｯｸUB" pitchFamily="50" charset="-128"/>
                <a:ea typeface="HGP創英角ｺﾞｼｯｸUB" pitchFamily="50" charset="-128"/>
              </a:rPr>
            </a:br>
            <a:r>
              <a:rPr lang="ja-JP" altLang="en-US" sz="2800" dirty="0">
                <a:solidFill>
                  <a:srgbClr val="F79646">
                    <a:lumMod val="50000"/>
                  </a:srgbClr>
                </a:solidFill>
                <a:latin typeface="HGP創英角ｺﾞｼｯｸUB" pitchFamily="50" charset="-128"/>
                <a:ea typeface="HGP創英角ｺﾞｼｯｸUB" pitchFamily="50" charset="-128"/>
              </a:rPr>
              <a:t>第</a:t>
            </a:r>
            <a:r>
              <a:rPr lang="ja-JP" altLang="en-US" sz="3600" dirty="0">
                <a:solidFill>
                  <a:srgbClr val="C0504D">
                    <a:lumMod val="50000"/>
                  </a:srgbClr>
                </a:solidFill>
                <a:latin typeface="HGP創英角ｺﾞｼｯｸUB" pitchFamily="50" charset="-128"/>
                <a:ea typeface="HGP創英角ｺﾞｼｯｸUB" pitchFamily="50" charset="-128"/>
              </a:rPr>
              <a:t>２</a:t>
            </a:r>
            <a:r>
              <a:rPr lang="ja-JP" altLang="en-US" sz="2800" dirty="0">
                <a:solidFill>
                  <a:srgbClr val="F79646">
                    <a:lumMod val="50000"/>
                  </a:srgbClr>
                </a:solidFill>
                <a:latin typeface="HGP創英角ｺﾞｼｯｸUB" pitchFamily="50" charset="-128"/>
                <a:ea typeface="HGP創英角ｺﾞｼｯｸUB" pitchFamily="50" charset="-128"/>
              </a:rPr>
              <a:t>章</a:t>
            </a:r>
            <a:br>
              <a:rPr lang="ja-JP" altLang="en-US" sz="2800" dirty="0">
                <a:solidFill>
                  <a:srgbClr val="F79646">
                    <a:lumMod val="50000"/>
                  </a:srgbClr>
                </a:solidFill>
                <a:latin typeface="HGP創英角ｺﾞｼｯｸUB" pitchFamily="50" charset="-128"/>
                <a:ea typeface="HGP創英角ｺﾞｼｯｸUB" pitchFamily="50" charset="-128"/>
              </a:rPr>
            </a:br>
            <a:r>
              <a:rPr lang="ja-JP" altLang="en-US" sz="2800" dirty="0">
                <a:solidFill>
                  <a:srgbClr val="F79646">
                    <a:lumMod val="50000"/>
                  </a:srgbClr>
                </a:solidFill>
                <a:latin typeface="HGP創英角ｺﾞｼｯｸUB" pitchFamily="50" charset="-128"/>
                <a:ea typeface="HGP創英角ｺﾞｼｯｸUB" pitchFamily="50" charset="-128"/>
              </a:rPr>
              <a:t>第</a:t>
            </a:r>
            <a:r>
              <a:rPr lang="ja-JP" altLang="en-US" sz="3600" dirty="0">
                <a:solidFill>
                  <a:srgbClr val="C0504D">
                    <a:lumMod val="50000"/>
                  </a:srgbClr>
                </a:solidFill>
                <a:latin typeface="HGP創英角ｺﾞｼｯｸUB" pitchFamily="50" charset="-128"/>
                <a:ea typeface="HGP創英角ｺﾞｼｯｸUB" pitchFamily="50" charset="-128"/>
              </a:rPr>
              <a:t>３</a:t>
            </a:r>
            <a:r>
              <a:rPr lang="ja-JP" altLang="en-US" sz="2800" dirty="0">
                <a:solidFill>
                  <a:srgbClr val="F79646">
                    <a:lumMod val="50000"/>
                  </a:srgbClr>
                </a:solidFill>
                <a:latin typeface="HGP創英角ｺﾞｼｯｸUB" pitchFamily="50" charset="-128"/>
                <a:ea typeface="HGP創英角ｺﾞｼｯｸUB" pitchFamily="50" charset="-128"/>
              </a:rPr>
              <a:t>章</a:t>
            </a:r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>
                <a:solidFill>
                  <a:srgbClr val="984807"/>
                </a:solidFill>
              </a:rPr>
              <a:t>目　次</a:t>
            </a:r>
            <a:endParaRPr kumimoji="1" lang="ja-JP" altLang="en-US" dirty="0">
              <a:solidFill>
                <a:srgbClr val="98480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1558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kumimoji="1" lang="ja-JP" altLang="en-US" dirty="0" smtClean="0"/>
              <a:t>１</a:t>
            </a:r>
          </a:p>
          <a:p>
            <a:pPr>
              <a:lnSpc>
                <a:spcPct val="150000"/>
              </a:lnSpc>
            </a:pPr>
            <a:r>
              <a:rPr lang="ja-JP" altLang="en-US" dirty="0"/>
              <a:t>２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タイトル 2"/>
          <p:cNvSpPr txBox="1">
            <a:spLocks/>
          </p:cNvSpPr>
          <p:nvPr/>
        </p:nvSpPr>
        <p:spPr bwMode="auto">
          <a:xfrm>
            <a:off x="251520" y="593685"/>
            <a:ext cx="2385265" cy="1305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800" b="0" i="0" u="none" strike="noStrike" kern="0" cap="all" spc="0" normalizeH="0" baseline="0" noProof="0" dirty="0" smtClean="0">
                <a:ln>
                  <a:noFill/>
                </a:ln>
                <a:solidFill>
                  <a:srgbClr val="CC66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第</a:t>
            </a:r>
            <a:r>
              <a:rPr kumimoji="1" lang="ja-JP" altLang="en-US" sz="8800" b="0" i="0" u="none" strike="noStrike" kern="0" cap="all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１</a:t>
            </a:r>
            <a:r>
              <a:rPr kumimoji="1" lang="ja-JP" altLang="en-US" sz="4800" b="0" i="0" u="none" strike="noStrike" kern="0" cap="all" spc="0" normalizeH="0" baseline="0" noProof="0" dirty="0" smtClean="0">
                <a:ln>
                  <a:noFill/>
                </a:ln>
                <a:solidFill>
                  <a:srgbClr val="CC66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章</a:t>
            </a:r>
          </a:p>
        </p:txBody>
      </p:sp>
    </p:spTree>
    <p:extLst>
      <p:ext uri="{BB962C8B-B14F-4D97-AF65-F5344CB8AC3E}">
        <p14:creationId xmlns:p14="http://schemas.microsoft.com/office/powerpoint/2010/main" val="604117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99622-E432-4211-9F68-CB7FEC92ECE9}" type="slidenum">
              <a:rPr lang="en-US" altLang="ja-JP" smtClean="0"/>
              <a:pPr/>
              <a:t>3</a:t>
            </a:fld>
            <a:endParaRPr lang="en-US" altLang="ja-JP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1414954" y="18527"/>
            <a:ext cx="7567535" cy="575158"/>
          </a:xfr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746575" y="58579"/>
            <a:ext cx="450050" cy="495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１</a:t>
            </a:r>
            <a:endParaRPr kumimoji="1" lang="en-US" altLang="ja-JP" sz="3200" b="0" i="0" u="none" strike="noStrike" kern="0" cap="none" spc="0" normalizeH="0" baseline="0" noProof="0" dirty="0" smtClean="0">
              <a:ln>
                <a:noFill/>
              </a:ln>
              <a:solidFill>
                <a:srgbClr val="CC0066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タイトル 2"/>
          <p:cNvSpPr txBox="1">
            <a:spLocks/>
          </p:cNvSpPr>
          <p:nvPr/>
        </p:nvSpPr>
        <p:spPr bwMode="auto">
          <a:xfrm>
            <a:off x="-63515" y="58579"/>
            <a:ext cx="810090" cy="495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0" cap="all" spc="0" normalizeH="0" baseline="0" noProof="0" dirty="0" smtClean="0">
                <a:ln>
                  <a:noFill/>
                </a:ln>
                <a:solidFill>
                  <a:srgbClr val="CC66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第</a:t>
            </a:r>
            <a:r>
              <a:rPr kumimoji="1" lang="ja-JP" altLang="en-US" sz="2400" b="0" i="0" u="none" strike="noStrike" kern="0" cap="all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１</a:t>
            </a:r>
            <a:r>
              <a:rPr kumimoji="1" lang="ja-JP" altLang="en-US" sz="1100" b="0" i="0" u="none" strike="noStrike" kern="0" cap="all" spc="0" normalizeH="0" baseline="0" noProof="0" dirty="0" smtClean="0">
                <a:ln>
                  <a:noFill/>
                </a:ln>
                <a:solidFill>
                  <a:srgbClr val="CC66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章</a:t>
            </a:r>
          </a:p>
        </p:txBody>
      </p:sp>
    </p:spTree>
    <p:extLst>
      <p:ext uri="{BB962C8B-B14F-4D97-AF65-F5344CB8AC3E}">
        <p14:creationId xmlns:p14="http://schemas.microsoft.com/office/powerpoint/2010/main" val="1124257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99622-E432-4211-9F68-CB7FEC92ECE9}" type="slidenum">
              <a:rPr lang="en-US" altLang="ja-JP" smtClean="0"/>
              <a:pPr/>
              <a:t>4</a:t>
            </a:fld>
            <a:endParaRPr lang="en-US" altLang="ja-JP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1414954" y="18527"/>
            <a:ext cx="7567535" cy="575158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746575" y="58579"/>
            <a:ext cx="450050" cy="495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２</a:t>
            </a:r>
            <a:endParaRPr kumimoji="1" lang="en-US" altLang="ja-JP" sz="3200" b="0" i="0" u="none" strike="noStrike" kern="0" cap="none" spc="0" normalizeH="0" baseline="0" noProof="0" dirty="0" smtClean="0">
              <a:ln>
                <a:noFill/>
              </a:ln>
              <a:solidFill>
                <a:srgbClr val="CC0066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タイトル 2"/>
          <p:cNvSpPr txBox="1">
            <a:spLocks/>
          </p:cNvSpPr>
          <p:nvPr/>
        </p:nvSpPr>
        <p:spPr bwMode="auto">
          <a:xfrm>
            <a:off x="-63515" y="58579"/>
            <a:ext cx="810090" cy="495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0" cap="all" spc="0" normalizeH="0" baseline="0" noProof="0" dirty="0" smtClean="0">
                <a:ln>
                  <a:noFill/>
                </a:ln>
                <a:solidFill>
                  <a:srgbClr val="CC66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第</a:t>
            </a:r>
            <a:r>
              <a:rPr kumimoji="1" lang="ja-JP" altLang="en-US" sz="2400" b="0" i="0" u="none" strike="noStrike" kern="0" cap="all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１</a:t>
            </a:r>
            <a:r>
              <a:rPr kumimoji="1" lang="ja-JP" altLang="en-US" sz="1100" b="0" i="0" u="none" strike="noStrike" kern="0" cap="all" spc="0" normalizeH="0" baseline="0" noProof="0" dirty="0" smtClean="0">
                <a:ln>
                  <a:noFill/>
                </a:ln>
                <a:solidFill>
                  <a:srgbClr val="CC66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章</a:t>
            </a:r>
          </a:p>
        </p:txBody>
      </p:sp>
    </p:spTree>
    <p:extLst>
      <p:ext uri="{BB962C8B-B14F-4D97-AF65-F5344CB8AC3E}">
        <p14:creationId xmlns:p14="http://schemas.microsoft.com/office/powerpoint/2010/main" val="2541567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kumimoji="1" lang="ja-JP" altLang="en-US" dirty="0" smtClean="0"/>
              <a:t>１</a:t>
            </a:r>
          </a:p>
          <a:p>
            <a:pPr>
              <a:lnSpc>
                <a:spcPct val="150000"/>
              </a:lnSpc>
            </a:pPr>
            <a:r>
              <a:rPr lang="ja-JP" altLang="en-US" dirty="0"/>
              <a:t>２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タイトル 2"/>
          <p:cNvSpPr txBox="1">
            <a:spLocks/>
          </p:cNvSpPr>
          <p:nvPr/>
        </p:nvSpPr>
        <p:spPr bwMode="auto">
          <a:xfrm>
            <a:off x="251520" y="593685"/>
            <a:ext cx="2385265" cy="1305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800" b="0" i="0" u="none" strike="noStrike" kern="0" cap="all" spc="0" normalizeH="0" baseline="0" noProof="0" dirty="0" smtClean="0">
                <a:ln>
                  <a:noFill/>
                </a:ln>
                <a:solidFill>
                  <a:srgbClr val="CC66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第</a:t>
            </a:r>
            <a:r>
              <a:rPr kumimoji="1" lang="ja-JP" altLang="en-US" sz="8800" b="0" i="0" u="none" strike="noStrike" kern="0" cap="all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２</a:t>
            </a:r>
            <a:r>
              <a:rPr kumimoji="1" lang="ja-JP" altLang="en-US" sz="4800" b="0" i="0" u="none" strike="noStrike" kern="0" cap="all" spc="0" normalizeH="0" baseline="0" noProof="0" dirty="0" smtClean="0">
                <a:ln>
                  <a:noFill/>
                </a:ln>
                <a:solidFill>
                  <a:srgbClr val="CC66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章</a:t>
            </a:r>
          </a:p>
        </p:txBody>
      </p:sp>
    </p:spTree>
    <p:extLst>
      <p:ext uri="{BB962C8B-B14F-4D97-AF65-F5344CB8AC3E}">
        <p14:creationId xmlns:p14="http://schemas.microsoft.com/office/powerpoint/2010/main" val="789271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99622-E432-4211-9F68-CB7FEC92ECE9}" type="slidenum">
              <a:rPr lang="en-US" altLang="ja-JP" smtClean="0"/>
              <a:pPr/>
              <a:t>6</a:t>
            </a:fld>
            <a:endParaRPr lang="en-US" altLang="ja-JP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1414954" y="18527"/>
            <a:ext cx="7567535" cy="575158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746575" y="58579"/>
            <a:ext cx="450050" cy="495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１</a:t>
            </a:r>
            <a:endParaRPr kumimoji="1" lang="en-US" altLang="ja-JP" sz="3200" b="0" i="0" u="none" strike="noStrike" kern="0" cap="none" spc="0" normalizeH="0" baseline="0" noProof="0" dirty="0" smtClean="0">
              <a:ln>
                <a:noFill/>
              </a:ln>
              <a:solidFill>
                <a:srgbClr val="CC0066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タイトル 2"/>
          <p:cNvSpPr txBox="1">
            <a:spLocks/>
          </p:cNvSpPr>
          <p:nvPr/>
        </p:nvSpPr>
        <p:spPr bwMode="auto">
          <a:xfrm>
            <a:off x="-63515" y="58579"/>
            <a:ext cx="810090" cy="495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0" cap="all" spc="0" normalizeH="0" baseline="0" noProof="0" dirty="0" smtClean="0">
                <a:ln>
                  <a:noFill/>
                </a:ln>
                <a:solidFill>
                  <a:srgbClr val="CC66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第</a:t>
            </a:r>
            <a:r>
              <a:rPr kumimoji="1" lang="ja-JP" altLang="en-US" sz="2400" b="0" i="0" u="none" strike="noStrike" kern="0" cap="all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２</a:t>
            </a:r>
            <a:r>
              <a:rPr kumimoji="1" lang="ja-JP" altLang="en-US" sz="1100" b="0" i="0" u="none" strike="noStrike" kern="0" cap="all" spc="0" normalizeH="0" baseline="0" noProof="0" dirty="0" smtClean="0">
                <a:ln>
                  <a:noFill/>
                </a:ln>
                <a:solidFill>
                  <a:srgbClr val="CC66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章</a:t>
            </a:r>
          </a:p>
        </p:txBody>
      </p:sp>
    </p:spTree>
    <p:extLst>
      <p:ext uri="{BB962C8B-B14F-4D97-AF65-F5344CB8AC3E}">
        <p14:creationId xmlns:p14="http://schemas.microsoft.com/office/powerpoint/2010/main" val="2579735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99622-E432-4211-9F68-CB7FEC92ECE9}" type="slidenum">
              <a:rPr lang="en-US" altLang="ja-JP" smtClean="0"/>
              <a:pPr/>
              <a:t>7</a:t>
            </a:fld>
            <a:endParaRPr lang="en-US" altLang="ja-JP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1414954" y="18527"/>
            <a:ext cx="7567535" cy="575158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746575" y="58579"/>
            <a:ext cx="450050" cy="495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２</a:t>
            </a:r>
            <a:endParaRPr kumimoji="1" lang="en-US" altLang="ja-JP" sz="3200" b="0" i="0" u="none" strike="noStrike" kern="0" cap="none" spc="0" normalizeH="0" baseline="0" noProof="0" dirty="0" smtClean="0">
              <a:ln>
                <a:noFill/>
              </a:ln>
              <a:solidFill>
                <a:srgbClr val="CC0066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タイトル 2"/>
          <p:cNvSpPr txBox="1">
            <a:spLocks/>
          </p:cNvSpPr>
          <p:nvPr/>
        </p:nvSpPr>
        <p:spPr bwMode="auto">
          <a:xfrm>
            <a:off x="-63515" y="58579"/>
            <a:ext cx="810090" cy="495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0" cap="all" spc="0" normalizeH="0" baseline="0" noProof="0" dirty="0" smtClean="0">
                <a:ln>
                  <a:noFill/>
                </a:ln>
                <a:solidFill>
                  <a:srgbClr val="CC66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第</a:t>
            </a:r>
            <a:r>
              <a:rPr kumimoji="1" lang="ja-JP" altLang="en-US" sz="2400" b="0" i="0" u="none" strike="noStrike" kern="0" cap="all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２</a:t>
            </a:r>
            <a:r>
              <a:rPr kumimoji="1" lang="ja-JP" altLang="en-US" sz="1100" b="0" i="0" u="none" strike="noStrike" kern="0" cap="all" spc="0" normalizeH="0" baseline="0" noProof="0" dirty="0" smtClean="0">
                <a:ln>
                  <a:noFill/>
                </a:ln>
                <a:solidFill>
                  <a:srgbClr val="CC66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章</a:t>
            </a:r>
          </a:p>
        </p:txBody>
      </p:sp>
    </p:spTree>
    <p:extLst>
      <p:ext uri="{BB962C8B-B14F-4D97-AF65-F5344CB8AC3E}">
        <p14:creationId xmlns:p14="http://schemas.microsoft.com/office/powerpoint/2010/main" val="124067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kumimoji="1" lang="ja-JP" altLang="en-US" dirty="0" smtClean="0"/>
              <a:t>１</a:t>
            </a:r>
          </a:p>
          <a:p>
            <a:pPr>
              <a:lnSpc>
                <a:spcPct val="150000"/>
              </a:lnSpc>
            </a:pPr>
            <a:r>
              <a:rPr lang="ja-JP" altLang="en-US" dirty="0"/>
              <a:t>２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タイトル 2"/>
          <p:cNvSpPr txBox="1">
            <a:spLocks/>
          </p:cNvSpPr>
          <p:nvPr/>
        </p:nvSpPr>
        <p:spPr bwMode="auto">
          <a:xfrm>
            <a:off x="251520" y="593685"/>
            <a:ext cx="2385265" cy="1305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800" b="0" i="0" u="none" strike="noStrike" kern="0" cap="all" spc="0" normalizeH="0" baseline="0" noProof="0" dirty="0" smtClean="0">
                <a:ln>
                  <a:noFill/>
                </a:ln>
                <a:solidFill>
                  <a:srgbClr val="CC66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第</a:t>
            </a:r>
            <a:r>
              <a:rPr kumimoji="1" lang="ja-JP" altLang="en-US" sz="8800" b="0" i="0" u="none" strike="noStrike" kern="0" cap="all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３</a:t>
            </a:r>
            <a:r>
              <a:rPr kumimoji="1" lang="ja-JP" altLang="en-US" sz="4800" b="0" i="0" u="none" strike="noStrike" kern="0" cap="all" spc="0" normalizeH="0" baseline="0" noProof="0" dirty="0" smtClean="0">
                <a:ln>
                  <a:noFill/>
                </a:ln>
                <a:solidFill>
                  <a:srgbClr val="CC66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章</a:t>
            </a:r>
          </a:p>
        </p:txBody>
      </p:sp>
    </p:spTree>
    <p:extLst>
      <p:ext uri="{BB962C8B-B14F-4D97-AF65-F5344CB8AC3E}">
        <p14:creationId xmlns:p14="http://schemas.microsoft.com/office/powerpoint/2010/main" val="1193885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HGP創英角ｺﾞｼｯｸUB"/>
        <a:ea typeface="HGP創英角ｺﾞｼｯｸUB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</TotalTime>
  <Words>56</Words>
  <Application>Microsoft Office PowerPoint</Application>
  <PresentationFormat>画面に合わせる (4:3)</PresentationFormat>
  <Paragraphs>46</Paragraphs>
  <Slides>13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14" baseType="lpstr">
      <vt:lpstr>標準デザイン</vt:lpstr>
      <vt:lpstr>PowerPoint プレゼンテーション</vt:lpstr>
      <vt:lpstr>目　次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ま　と　め</vt:lpstr>
      <vt:lpstr>PowerPoint プレゼンテーション</vt:lpstr>
    </vt:vector>
  </TitlesOfParts>
  <Company>システムリサーチ＆コンサルト株式会社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住中　光夫</dc:creator>
  <cp:lastModifiedBy>住中　恵子</cp:lastModifiedBy>
  <cp:revision>22</cp:revision>
  <dcterms:created xsi:type="dcterms:W3CDTF">2004-08-18T08:44:47Z</dcterms:created>
  <dcterms:modified xsi:type="dcterms:W3CDTF">2011-12-14T05:12:23Z</dcterms:modified>
</cp:coreProperties>
</file>