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50" r:id="rId3"/>
    <p:sldId id="351" r:id="rId4"/>
    <p:sldId id="352" r:id="rId5"/>
    <p:sldId id="353" r:id="rId6"/>
    <p:sldId id="356" r:id="rId7"/>
    <p:sldId id="354" r:id="rId8"/>
    <p:sldId id="357" r:id="rId9"/>
    <p:sldId id="358" r:id="rId10"/>
    <p:sldId id="355" r:id="rId11"/>
    <p:sldId id="359" r:id="rId12"/>
    <p:sldId id="360" r:id="rId13"/>
    <p:sldId id="361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FF"/>
    <a:srgbClr val="FF9999"/>
    <a:srgbClr val="FFFF99"/>
    <a:srgbClr val="008000"/>
    <a:srgbClr val="FFFF00"/>
    <a:srgbClr val="FFFF66"/>
    <a:srgbClr val="009900"/>
    <a:srgbClr val="0000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60"/>
  </p:normalViewPr>
  <p:slideViewPr>
    <p:cSldViewPr>
      <p:cViewPr varScale="1">
        <p:scale>
          <a:sx n="76" d="100"/>
          <a:sy n="76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 userDrawn="1"/>
        </p:nvSpPr>
        <p:spPr>
          <a:xfrm>
            <a:off x="0" y="0"/>
            <a:ext cx="9144000" cy="46891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" name="グループ化 29"/>
          <p:cNvGrpSpPr/>
          <p:nvPr userDrawn="1"/>
        </p:nvGrpSpPr>
        <p:grpSpPr>
          <a:xfrm>
            <a:off x="-9750" y="3429000"/>
            <a:ext cx="9144000" cy="3428999"/>
            <a:chOff x="-9750" y="3429000"/>
            <a:chExt cx="9144000" cy="3428999"/>
          </a:xfrm>
        </p:grpSpPr>
        <p:sp>
          <p:nvSpPr>
            <p:cNvPr id="77" name="正方形/長方形 1"/>
            <p:cNvSpPr/>
            <p:nvPr userDrawn="1"/>
          </p:nvSpPr>
          <p:spPr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1"/>
            <p:cNvSpPr/>
            <p:nvPr userDrawn="1"/>
          </p:nvSpPr>
          <p:spPr>
            <a:xfrm>
              <a:off x="-9750" y="3618082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458670"/>
            <a:ext cx="6042025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358087" y="3203975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029358" y="1944759"/>
            <a:ext cx="7065785" cy="7200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>
                <a:solidFill>
                  <a:schemeClr val="accent4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926595" y="2753925"/>
            <a:ext cx="727131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 userDrawn="1"/>
        </p:nvSpPr>
        <p:spPr>
          <a:xfrm>
            <a:off x="0" y="0"/>
            <a:ext cx="9144000" cy="563424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 bwMode="gray">
          <a:xfrm>
            <a:off x="1907287" y="2933945"/>
            <a:ext cx="702078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" name="Picture 4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035" y="458670"/>
            <a:ext cx="4106810" cy="2407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4" name="グループ化 33"/>
          <p:cNvGrpSpPr/>
          <p:nvPr userDrawn="1"/>
        </p:nvGrpSpPr>
        <p:grpSpPr>
          <a:xfrm>
            <a:off x="-9750" y="4734145"/>
            <a:ext cx="9144000" cy="2123854"/>
            <a:chOff x="-9750" y="3429000"/>
            <a:chExt cx="9144000" cy="3428999"/>
          </a:xfrm>
        </p:grpSpPr>
        <p:sp>
          <p:nvSpPr>
            <p:cNvPr id="37" name="正方形/長方形 1"/>
            <p:cNvSpPr/>
            <p:nvPr userDrawn="1"/>
          </p:nvSpPr>
          <p:spPr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1"/>
            <p:cNvSpPr/>
            <p:nvPr userDrawn="1"/>
          </p:nvSpPr>
          <p:spPr>
            <a:xfrm>
              <a:off x="-9750" y="3618082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897870" y="3158970"/>
            <a:ext cx="7039615" cy="1935215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767353" y="2348879"/>
            <a:ext cx="3226492" cy="585065"/>
          </a:xfrm>
          <a:noFill/>
        </p:spPr>
        <p:txBody>
          <a:bodyPr/>
          <a:lstStyle>
            <a:lvl1pPr>
              <a:defRPr sz="3600">
                <a:solidFill>
                  <a:schemeClr val="accent4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 userDrawn="1"/>
        </p:nvSpPr>
        <p:spPr>
          <a:xfrm>
            <a:off x="0" y="0"/>
            <a:ext cx="9144000" cy="5634245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-9750" y="5364215"/>
            <a:ext cx="9144000" cy="1493784"/>
            <a:chOff x="-9750" y="3429000"/>
            <a:chExt cx="9144000" cy="3428999"/>
          </a:xfrm>
        </p:grpSpPr>
        <p:sp>
          <p:nvSpPr>
            <p:cNvPr id="36" name="正方形/長方形 1"/>
            <p:cNvSpPr/>
            <p:nvPr userDrawn="1"/>
          </p:nvSpPr>
          <p:spPr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1"/>
            <p:cNvSpPr/>
            <p:nvPr userDrawn="1"/>
          </p:nvSpPr>
          <p:spPr>
            <a:xfrm>
              <a:off x="-9750" y="3618082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591780" y="3631965"/>
            <a:ext cx="5792180" cy="198022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16504" y="2697434"/>
            <a:ext cx="8865985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Picture 4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699" y="1352218"/>
            <a:ext cx="3926790" cy="230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386535" y="2033845"/>
            <a:ext cx="8235915" cy="573578"/>
          </a:xfrm>
          <a:noFill/>
        </p:spPr>
        <p:txBody>
          <a:bodyPr/>
          <a:lstStyle>
            <a:lvl1pPr algn="dist">
              <a:defRPr sz="3600">
                <a:solidFill>
                  <a:schemeClr val="accent4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 userDrawn="1"/>
        </p:nvGrpSpPr>
        <p:grpSpPr>
          <a:xfrm>
            <a:off x="-9750" y="6534345"/>
            <a:ext cx="9144000" cy="323653"/>
            <a:chOff x="-9750" y="3429000"/>
            <a:chExt cx="9144000" cy="3428999"/>
          </a:xfrm>
        </p:grpSpPr>
        <p:sp>
          <p:nvSpPr>
            <p:cNvPr id="26" name="正方形/長方形 1"/>
            <p:cNvSpPr/>
            <p:nvPr userDrawn="1"/>
          </p:nvSpPr>
          <p:spPr>
            <a:xfrm>
              <a:off x="-9750" y="3429000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1"/>
            <p:cNvSpPr/>
            <p:nvPr userDrawn="1"/>
          </p:nvSpPr>
          <p:spPr>
            <a:xfrm>
              <a:off x="-9750" y="3618082"/>
              <a:ext cx="9144000" cy="3239917"/>
            </a:xfrm>
            <a:custGeom>
              <a:avLst/>
              <a:gdLst/>
              <a:ahLst/>
              <a:cxnLst/>
              <a:rect l="l" t="t" r="r" b="b"/>
              <a:pathLst>
                <a:path w="9144000" h="3429000">
                  <a:moveTo>
                    <a:pt x="0" y="0"/>
                  </a:moveTo>
                  <a:lnTo>
                    <a:pt x="25443" y="0"/>
                  </a:lnTo>
                  <a:cubicBezTo>
                    <a:pt x="995016" y="595832"/>
                    <a:pt x="2914164" y="1079092"/>
                    <a:pt x="5145210" y="1219819"/>
                  </a:cubicBezTo>
                  <a:cubicBezTo>
                    <a:pt x="6674224" y="1316264"/>
                    <a:pt x="8078121" y="1234695"/>
                    <a:pt x="9144000" y="1022819"/>
                  </a:cubicBezTo>
                  <a:lnTo>
                    <a:pt x="9144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/>
          <p:cNvSpPr/>
          <p:nvPr userDrawn="1"/>
        </p:nvSpPr>
        <p:spPr>
          <a:xfrm>
            <a:off x="1739" y="0"/>
            <a:ext cx="9142261" cy="7287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421650" y="46475"/>
            <a:ext cx="7245806" cy="503675"/>
          </a:xfrm>
          <a:noFill/>
        </p:spPr>
        <p:txBody>
          <a:bodyPr/>
          <a:lstStyle>
            <a:lvl1pPr algn="dist">
              <a:defRPr sz="3200">
                <a:solidFill>
                  <a:schemeClr val="accent4">
                    <a:lumMod val="75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69478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22" name="正方形/長方形 21"/>
          <p:cNvSpPr/>
          <p:nvPr userDrawn="1"/>
        </p:nvSpPr>
        <p:spPr bwMode="gray">
          <a:xfrm>
            <a:off x="139008" y="551478"/>
            <a:ext cx="8865985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Picture 4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8" y="98630"/>
            <a:ext cx="1181486" cy="69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3358087" y="3203975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4637682" y="585613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6525" y="98630"/>
            <a:ext cx="4185465" cy="536215"/>
          </a:xfrm>
          <a:prstGeom prst="roundRect">
            <a:avLst/>
          </a:prstGeom>
          <a:solidFill>
            <a:schemeClr val="bg1">
              <a:alpha val="4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4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033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99875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48079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650" y="46475"/>
            <a:ext cx="6165685" cy="503675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575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897870" y="3113965"/>
            <a:ext cx="7039615" cy="1935215"/>
          </a:xfrm>
        </p:spPr>
        <p:txBody>
          <a:bodyPr/>
          <a:lstStyle/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１　</a:t>
            </a:r>
          </a:p>
          <a:p>
            <a:r>
              <a:rPr lang="en-US" altLang="ja-JP" dirty="0" smtClean="0"/>
              <a:t>Part</a:t>
            </a:r>
            <a:r>
              <a:rPr lang="ja-JP" altLang="en-US" dirty="0" smtClean="0"/>
              <a:t>２　</a:t>
            </a:r>
          </a:p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３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smtClean="0"/>
              <a:t>Contents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35245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17305" y="908720"/>
            <a:ext cx="13548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6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66669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8731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56022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17305" y="908720"/>
            <a:ext cx="13548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6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61747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5648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0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563" y="5362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1212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17305" y="908720"/>
            <a:ext cx="13548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6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2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817657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SRC3">
      <a:dk1>
        <a:sysClr val="windowText" lastClr="000000"/>
      </a:dk1>
      <a:lt1>
        <a:sysClr val="window" lastClr="FFFFFF"/>
      </a:lt1>
      <a:dk2>
        <a:srgbClr val="4BACC6"/>
      </a:dk2>
      <a:lt2>
        <a:srgbClr val="EEECE1"/>
      </a:lt2>
      <a:accent1>
        <a:srgbClr val="FFFF00"/>
      </a:accent1>
      <a:accent2>
        <a:srgbClr val="D17F7D"/>
      </a:accent2>
      <a:accent3>
        <a:srgbClr val="99FF66"/>
      </a:accent3>
      <a:accent4>
        <a:srgbClr val="A38EBC"/>
      </a:accent4>
      <a:accent5>
        <a:srgbClr val="66FFFF"/>
      </a:accent5>
      <a:accent6>
        <a:srgbClr val="FF6699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53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標準デザイン</vt:lpstr>
      <vt:lpstr>デザインの設定</vt:lpstr>
      <vt:lpstr>PowerPoint プレゼンテーション</vt:lpstr>
      <vt:lpstr>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73</cp:revision>
  <dcterms:created xsi:type="dcterms:W3CDTF">2004-08-19T09:46:55Z</dcterms:created>
  <dcterms:modified xsi:type="dcterms:W3CDTF">2011-12-13T14:49:52Z</dcterms:modified>
</cp:coreProperties>
</file>