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48" r:id="rId1"/>
  </p:sldMasterIdLst>
  <p:notesMasterIdLst>
    <p:notesMasterId r:id="rId14"/>
  </p:notesMasterIdLst>
  <p:sldIdLst>
    <p:sldId id="277" r:id="rId2"/>
    <p:sldId id="266" r:id="rId3"/>
    <p:sldId id="271" r:id="rId4"/>
    <p:sldId id="268" r:id="rId5"/>
    <p:sldId id="269" r:id="rId6"/>
    <p:sldId id="270" r:id="rId7"/>
    <p:sldId id="272" r:id="rId8"/>
    <p:sldId id="273" r:id="rId9"/>
    <p:sldId id="274" r:id="rId10"/>
    <p:sldId id="275" r:id="rId11"/>
    <p:sldId id="276" r:id="rId12"/>
    <p:sldId id="278" r:id="rId13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0033"/>
    <a:srgbClr val="CC6600"/>
    <a:srgbClr val="A50021"/>
    <a:srgbClr val="CC0066"/>
    <a:srgbClr val="FFCC99"/>
    <a:srgbClr val="FFFFCC"/>
    <a:srgbClr val="CCCC00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02" y="-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102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024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4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1024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59BC8AFE-F9DB-423F-BB09-C96BF6F641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265134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BC8AFE-F9DB-423F-BB09-C96BF6F641D7}" type="slidenum">
              <a:rPr lang="en-US" altLang="ja-JP" smtClean="0"/>
              <a:pPr/>
              <a:t>0</a:t>
            </a:fld>
            <a:endParaRPr lang="en-US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表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55" name="Rectangle 19"/>
          <p:cNvSpPr>
            <a:spLocks noChangeArrowheads="1"/>
          </p:cNvSpPr>
          <p:nvPr userDrawn="1"/>
        </p:nvSpPr>
        <p:spPr bwMode="auto">
          <a:xfrm>
            <a:off x="0" y="5139190"/>
            <a:ext cx="9144000" cy="1718810"/>
          </a:xfrm>
          <a:prstGeom prst="rect">
            <a:avLst/>
          </a:prstGeom>
          <a:solidFill>
            <a:srgbClr val="FFFFCC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341" name="Rectangle 5"/>
          <p:cNvSpPr>
            <a:spLocks noChangeArrowheads="1"/>
          </p:cNvSpPr>
          <p:nvPr userDrawn="1"/>
        </p:nvSpPr>
        <p:spPr bwMode="auto">
          <a:xfrm>
            <a:off x="0" y="0"/>
            <a:ext cx="9144000" cy="5229225"/>
          </a:xfrm>
          <a:prstGeom prst="rect">
            <a:avLst/>
          </a:prstGeom>
          <a:solidFill>
            <a:srgbClr val="FFFF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342" name="Rectangle 6"/>
          <p:cNvSpPr>
            <a:spLocks noChangeArrowheads="1"/>
          </p:cNvSpPr>
          <p:nvPr userDrawn="1"/>
        </p:nvSpPr>
        <p:spPr bwMode="auto">
          <a:xfrm>
            <a:off x="-4763" y="0"/>
            <a:ext cx="706438" cy="5229225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343" name="Rectangle 7"/>
          <p:cNvSpPr>
            <a:spLocks noChangeArrowheads="1"/>
          </p:cNvSpPr>
          <p:nvPr userDrawn="1"/>
        </p:nvSpPr>
        <p:spPr bwMode="auto">
          <a:xfrm>
            <a:off x="746125" y="0"/>
            <a:ext cx="136525" cy="5229225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344" name="Rectangle 8"/>
          <p:cNvSpPr>
            <a:spLocks noChangeArrowheads="1"/>
          </p:cNvSpPr>
          <p:nvPr userDrawn="1"/>
        </p:nvSpPr>
        <p:spPr bwMode="auto">
          <a:xfrm>
            <a:off x="9007475" y="0"/>
            <a:ext cx="136525" cy="5229225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345" name="Rectangle 9"/>
          <p:cNvSpPr>
            <a:spLocks noGrp="1" noChangeArrowheads="1"/>
          </p:cNvSpPr>
          <p:nvPr>
            <p:ph type="ctrTitle"/>
          </p:nvPr>
        </p:nvSpPr>
        <p:spPr>
          <a:xfrm>
            <a:off x="1016605" y="1628800"/>
            <a:ext cx="7772400" cy="1470025"/>
          </a:xfrm>
          <a:solidFill>
            <a:srgbClr val="FF99CC">
              <a:alpha val="31000"/>
            </a:srgbClr>
          </a:solidFill>
        </p:spPr>
        <p:txBody>
          <a:bodyPr/>
          <a:lstStyle>
            <a:lvl1pPr>
              <a:defRPr sz="4800">
                <a:solidFill>
                  <a:srgbClr val="A50021"/>
                </a:solidFill>
              </a:defRPr>
            </a:lvl1pPr>
          </a:lstStyle>
          <a:p>
            <a:r>
              <a:rPr lang="ja-JP" altLang="en-US" dirty="0"/>
              <a:t>マスタ タイトルの書式設定</a:t>
            </a:r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591780" y="3293985"/>
            <a:ext cx="6175375" cy="588963"/>
          </a:xfrm>
        </p:spPr>
        <p:txBody>
          <a:bodyPr/>
          <a:lstStyle>
            <a:lvl1pPr marL="0" indent="0" algn="ctr">
              <a:buFontTx/>
              <a:buNone/>
              <a:defRPr>
                <a:solidFill>
                  <a:srgbClr val="CC6600"/>
                </a:solidFill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lang="ja-JP" altLang="en-US"/>
              <a:t>マスタ サブタイトルの書式設定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E418CA-9EA5-4005-99C7-7F702D526CC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636638-FCDE-4BED-820A-963D0A5F3E5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818313" y="46038"/>
            <a:ext cx="2119312" cy="6080125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46038"/>
            <a:ext cx="6208713" cy="6080125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A5F25E-8E82-4FE3-AB7F-61BE0A87ED0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目次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9"/>
          <p:cNvSpPr>
            <a:spLocks noChangeArrowheads="1"/>
          </p:cNvSpPr>
          <p:nvPr userDrawn="1"/>
        </p:nvSpPr>
        <p:spPr bwMode="auto">
          <a:xfrm>
            <a:off x="0" y="2087562"/>
            <a:ext cx="9135454" cy="4770438"/>
          </a:xfrm>
          <a:prstGeom prst="rect">
            <a:avLst/>
          </a:prstGeom>
          <a:solidFill>
            <a:srgbClr val="FFFFCC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1106615" y="3474005"/>
            <a:ext cx="7772400" cy="1500187"/>
          </a:xfrm>
        </p:spPr>
        <p:txBody>
          <a:bodyPr anchor="ctr" anchorCtr="0"/>
          <a:lstStyle>
            <a:lvl1pPr marL="0" indent="0">
              <a:buNone/>
              <a:defRPr sz="3200">
                <a:solidFill>
                  <a:srgbClr val="CC6600"/>
                </a:solidFill>
                <a:latin typeface="+mj-ea"/>
                <a:ea typeface="+mj-ea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grpSp>
        <p:nvGrpSpPr>
          <p:cNvPr id="7" name="Group 7"/>
          <p:cNvGrpSpPr>
            <a:grpSpLocks/>
          </p:cNvGrpSpPr>
          <p:nvPr userDrawn="1"/>
        </p:nvGrpSpPr>
        <p:grpSpPr bwMode="auto">
          <a:xfrm>
            <a:off x="-4763" y="0"/>
            <a:ext cx="9148763" cy="2079625"/>
            <a:chOff x="-3" y="0"/>
            <a:chExt cx="5763" cy="1310"/>
          </a:xfrm>
        </p:grpSpPr>
        <p:sp>
          <p:nvSpPr>
            <p:cNvPr id="8" name="Rectangle 2"/>
            <p:cNvSpPr>
              <a:spLocks noChangeArrowheads="1"/>
            </p:cNvSpPr>
            <p:nvPr/>
          </p:nvSpPr>
          <p:spPr bwMode="auto">
            <a:xfrm>
              <a:off x="0" y="0"/>
              <a:ext cx="5760" cy="1310"/>
            </a:xfrm>
            <a:prstGeom prst="rect">
              <a:avLst/>
            </a:prstGeom>
            <a:solidFill>
              <a:srgbClr val="FFFF99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" name="Rectangle 3"/>
            <p:cNvSpPr>
              <a:spLocks noChangeArrowheads="1"/>
            </p:cNvSpPr>
            <p:nvPr/>
          </p:nvSpPr>
          <p:spPr bwMode="auto">
            <a:xfrm>
              <a:off x="-3" y="0"/>
              <a:ext cx="445" cy="1310"/>
            </a:xfrm>
            <a:prstGeom prst="rect">
              <a:avLst/>
            </a:prstGeom>
            <a:solidFill>
              <a:srgbClr val="CCCC0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" name="Rectangle 4"/>
            <p:cNvSpPr>
              <a:spLocks noChangeArrowheads="1"/>
            </p:cNvSpPr>
            <p:nvPr/>
          </p:nvSpPr>
          <p:spPr bwMode="auto">
            <a:xfrm>
              <a:off x="470" y="0"/>
              <a:ext cx="86" cy="1310"/>
            </a:xfrm>
            <a:prstGeom prst="rect">
              <a:avLst/>
            </a:prstGeom>
            <a:solidFill>
              <a:srgbClr val="CCCC0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" name="Rectangle 5"/>
            <p:cNvSpPr>
              <a:spLocks noChangeArrowheads="1"/>
            </p:cNvSpPr>
            <p:nvPr/>
          </p:nvSpPr>
          <p:spPr bwMode="auto">
            <a:xfrm>
              <a:off x="5674" y="0"/>
              <a:ext cx="86" cy="1310"/>
            </a:xfrm>
            <a:prstGeom prst="rect">
              <a:avLst/>
            </a:prstGeom>
            <a:solidFill>
              <a:srgbClr val="CCCC0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1106615" y="1853826"/>
            <a:ext cx="7772400" cy="720079"/>
          </a:xfrm>
          <a:solidFill>
            <a:srgbClr val="FFCC99">
              <a:alpha val="80000"/>
            </a:srgbClr>
          </a:solidFill>
        </p:spPr>
        <p:txBody>
          <a:bodyPr anchor="t"/>
          <a:lstStyle>
            <a:lvl1pPr algn="ctr">
              <a:defRPr sz="4000" b="0" cap="all">
                <a:solidFill>
                  <a:srgbClr val="A50021"/>
                </a:solidFill>
              </a:defRPr>
            </a:lvl1pPr>
          </a:lstStyle>
          <a:p>
            <a:r>
              <a:rPr lang="ja-JP" altLang="en-US" dirty="0" smtClean="0"/>
              <a:t>目次</a:t>
            </a:r>
            <a:endParaRPr lang="ja-JP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9"/>
          <p:cNvSpPr>
            <a:spLocks noChangeArrowheads="1"/>
          </p:cNvSpPr>
          <p:nvPr userDrawn="1"/>
        </p:nvSpPr>
        <p:spPr bwMode="auto">
          <a:xfrm>
            <a:off x="0" y="2087562"/>
            <a:ext cx="9135454" cy="4770438"/>
          </a:xfrm>
          <a:prstGeom prst="rect">
            <a:avLst/>
          </a:prstGeom>
          <a:solidFill>
            <a:srgbClr val="FFFFCC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2051719" y="4599130"/>
            <a:ext cx="6467255" cy="1500187"/>
          </a:xfrm>
        </p:spPr>
        <p:txBody>
          <a:bodyPr anchor="ctr" anchorCtr="0"/>
          <a:lstStyle>
            <a:lvl1pPr marL="0" indent="0">
              <a:buNone/>
              <a:defRPr sz="2400">
                <a:solidFill>
                  <a:srgbClr val="990033"/>
                </a:solidFill>
                <a:latin typeface="+mj-ea"/>
                <a:ea typeface="+mj-ea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12" name="Rectangle 5"/>
          <p:cNvSpPr>
            <a:spLocks noChangeArrowheads="1"/>
          </p:cNvSpPr>
          <p:nvPr userDrawn="1"/>
        </p:nvSpPr>
        <p:spPr bwMode="auto">
          <a:xfrm>
            <a:off x="0" y="1844430"/>
            <a:ext cx="9144000" cy="2079625"/>
          </a:xfrm>
          <a:prstGeom prst="rect">
            <a:avLst/>
          </a:prstGeom>
          <a:solidFill>
            <a:srgbClr val="FFFF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6"/>
          <p:cNvSpPr>
            <a:spLocks noChangeArrowheads="1"/>
          </p:cNvSpPr>
          <p:nvPr userDrawn="1"/>
        </p:nvSpPr>
        <p:spPr bwMode="auto">
          <a:xfrm>
            <a:off x="-4763" y="1844430"/>
            <a:ext cx="706438" cy="2079625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7"/>
          <p:cNvSpPr>
            <a:spLocks noChangeArrowheads="1"/>
          </p:cNvSpPr>
          <p:nvPr userDrawn="1"/>
        </p:nvSpPr>
        <p:spPr bwMode="auto">
          <a:xfrm>
            <a:off x="746125" y="1844430"/>
            <a:ext cx="136525" cy="2079625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8"/>
          <p:cNvSpPr>
            <a:spLocks noChangeArrowheads="1"/>
          </p:cNvSpPr>
          <p:nvPr userDrawn="1"/>
        </p:nvSpPr>
        <p:spPr bwMode="auto">
          <a:xfrm>
            <a:off x="9007475" y="1844430"/>
            <a:ext cx="136525" cy="2079625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16605" y="2524203"/>
            <a:ext cx="7772400" cy="720079"/>
          </a:xfrm>
          <a:solidFill>
            <a:srgbClr val="FFCC99">
              <a:alpha val="80000"/>
            </a:srgbClr>
          </a:solidFill>
        </p:spPr>
        <p:txBody>
          <a:bodyPr anchor="t"/>
          <a:lstStyle>
            <a:lvl1pPr algn="dist">
              <a:defRPr sz="4000" b="0" cap="all">
                <a:solidFill>
                  <a:srgbClr val="CC6600"/>
                </a:solidFill>
              </a:defRPr>
            </a:lvl1pPr>
          </a:lstStyle>
          <a:p>
            <a:endParaRPr lang="ja-JP" alt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本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2"/>
          <p:cNvSpPr>
            <a:spLocks noChangeArrowheads="1"/>
          </p:cNvSpPr>
          <p:nvPr userDrawn="1"/>
        </p:nvSpPr>
        <p:spPr bwMode="auto">
          <a:xfrm>
            <a:off x="8847138" y="6354763"/>
            <a:ext cx="296862" cy="503237"/>
          </a:xfrm>
          <a:prstGeom prst="rect">
            <a:avLst/>
          </a:prstGeom>
          <a:solidFill>
            <a:srgbClr val="FFFF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Line 13"/>
          <p:cNvSpPr>
            <a:spLocks noChangeShapeType="1"/>
          </p:cNvSpPr>
          <p:nvPr userDrawn="1"/>
        </p:nvSpPr>
        <p:spPr bwMode="auto">
          <a:xfrm>
            <a:off x="6237288" y="6804025"/>
            <a:ext cx="2925762" cy="0"/>
          </a:xfrm>
          <a:prstGeom prst="line">
            <a:avLst/>
          </a:prstGeom>
          <a:noFill/>
          <a:ln w="9525">
            <a:solidFill>
              <a:srgbClr val="CCCC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6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4213"/>
          </a:xfrm>
          <a:prstGeom prst="rect">
            <a:avLst/>
          </a:prstGeom>
          <a:solidFill>
            <a:srgbClr val="FFFF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8"/>
          <p:cNvSpPr>
            <a:spLocks noChangeArrowheads="1"/>
          </p:cNvSpPr>
          <p:nvPr userDrawn="1"/>
        </p:nvSpPr>
        <p:spPr bwMode="auto">
          <a:xfrm>
            <a:off x="-4763" y="0"/>
            <a:ext cx="706438" cy="684213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9"/>
          <p:cNvSpPr>
            <a:spLocks noChangeArrowheads="1"/>
          </p:cNvSpPr>
          <p:nvPr userDrawn="1"/>
        </p:nvSpPr>
        <p:spPr bwMode="auto">
          <a:xfrm>
            <a:off x="746125" y="0"/>
            <a:ext cx="136525" cy="684213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0"/>
          <p:cNvSpPr>
            <a:spLocks noChangeArrowheads="1"/>
          </p:cNvSpPr>
          <p:nvPr userDrawn="1"/>
        </p:nvSpPr>
        <p:spPr bwMode="auto">
          <a:xfrm>
            <a:off x="9007475" y="0"/>
            <a:ext cx="136525" cy="684213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151620" y="46038"/>
            <a:ext cx="7605845" cy="638175"/>
          </a:xfrm>
        </p:spPr>
        <p:txBody>
          <a:bodyPr/>
          <a:lstStyle>
            <a:lvl1pPr algn="dist">
              <a:defRPr/>
            </a:lvl1pPr>
          </a:lstStyle>
          <a:p>
            <a:r>
              <a:rPr lang="ja-JP" altLang="en-US" dirty="0" smtClean="0"/>
              <a:t>マスタ タイトルの書式設定</a:t>
            </a:r>
            <a:endParaRPr lang="ja-JP" altLang="en-US" dirty="0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D099622-E432-4211-9F68-CB7FEC92ECE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F2272D-BEFE-473E-BBAA-F3BCA84FC67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814C22-E502-4BC3-96E7-73A062AC6195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F528F1-F829-4F84-8005-FD7739BA6E7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6EB07C-53B7-48FE-A911-AF844EF4291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FDA07D-B7F5-48D0-9956-CAEC05F8C01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27100" y="46038"/>
            <a:ext cx="8010525" cy="638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172450" y="6508750"/>
            <a:ext cx="10160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4280BFE1-595A-483B-B4F5-73ED937E392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60" r:id="rId3"/>
    <p:sldLayoutId id="2147483654" r:id="rId4"/>
    <p:sldLayoutId id="2147483650" r:id="rId5"/>
    <p:sldLayoutId id="2147483652" r:id="rId6"/>
    <p:sldLayoutId id="2147483653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kumimoji="1" sz="3600">
          <a:solidFill>
            <a:srgbClr val="CC0066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3600">
          <a:solidFill>
            <a:srgbClr val="CC0066"/>
          </a:solidFill>
          <a:latin typeface="HGP創英角ｺﾞｼｯｸUB" pitchFamily="50" charset="-128"/>
          <a:ea typeface="HGP創英角ｺﾞｼｯｸUB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3600">
          <a:solidFill>
            <a:srgbClr val="CC0066"/>
          </a:solidFill>
          <a:latin typeface="HGP創英角ｺﾞｼｯｸUB" pitchFamily="50" charset="-128"/>
          <a:ea typeface="HGP創英角ｺﾞｼｯｸUB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3600">
          <a:solidFill>
            <a:srgbClr val="CC0066"/>
          </a:solidFill>
          <a:latin typeface="HGP創英角ｺﾞｼｯｸUB" pitchFamily="50" charset="-128"/>
          <a:ea typeface="HGP創英角ｺﾞｼｯｸUB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3600">
          <a:solidFill>
            <a:srgbClr val="CC0066"/>
          </a:solidFill>
          <a:latin typeface="HGP創英角ｺﾞｼｯｸUB" pitchFamily="50" charset="-128"/>
          <a:ea typeface="HGP創英角ｺﾞｼｯｸUB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3600">
          <a:solidFill>
            <a:srgbClr val="CC0066"/>
          </a:solidFill>
          <a:latin typeface="HGP創英角ｺﾞｼｯｸUB" pitchFamily="50" charset="-128"/>
          <a:ea typeface="HGP創英角ｺﾞｼｯｸUB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3600">
          <a:solidFill>
            <a:srgbClr val="CC0066"/>
          </a:solidFill>
          <a:latin typeface="HGP創英角ｺﾞｼｯｸUB" pitchFamily="50" charset="-128"/>
          <a:ea typeface="HGP創英角ｺﾞｼｯｸUB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3600">
          <a:solidFill>
            <a:srgbClr val="CC0066"/>
          </a:solidFill>
          <a:latin typeface="HGP創英角ｺﾞｼｯｸUB" pitchFamily="50" charset="-128"/>
          <a:ea typeface="HGP創英角ｺﾞｼｯｸUB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3600">
          <a:solidFill>
            <a:srgbClr val="CC0066"/>
          </a:solidFill>
          <a:latin typeface="HGP創英角ｺﾞｼｯｸUB" pitchFamily="50" charset="-128"/>
          <a:ea typeface="HGP創英角ｺﾞｼｯｸUB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016605" y="1628800"/>
            <a:ext cx="7772400" cy="1470025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613630" y="3293985"/>
            <a:ext cx="6175375" cy="588963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061610" y="233645"/>
            <a:ext cx="5265585" cy="495055"/>
          </a:xfrm>
          <a:prstGeom prst="rect">
            <a:avLst/>
          </a:prstGeom>
          <a:solidFill>
            <a:schemeClr val="bg1">
              <a:alpha val="39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800" dirty="0" smtClean="0">
                <a:solidFill>
                  <a:srgbClr val="990033"/>
                </a:solidFill>
                <a:latin typeface="+mj-ea"/>
                <a:ea typeface="+mj-ea"/>
              </a:rPr>
              <a:t>宛先・提出先を入力</a:t>
            </a:r>
            <a:endParaRPr kumimoji="1" lang="ja-JP" altLang="en-US" sz="2800" dirty="0">
              <a:solidFill>
                <a:srgbClr val="990033"/>
              </a:solidFill>
              <a:latin typeface="+mj-ea"/>
              <a:ea typeface="+mj-ea"/>
            </a:endParaRPr>
          </a:p>
        </p:txBody>
      </p:sp>
      <p:sp>
        <p:nvSpPr>
          <p:cNvPr id="5" name="サブタイトル 2"/>
          <p:cNvSpPr txBox="1">
            <a:spLocks/>
          </p:cNvSpPr>
          <p:nvPr/>
        </p:nvSpPr>
        <p:spPr bwMode="auto">
          <a:xfrm>
            <a:off x="4121950" y="5994285"/>
            <a:ext cx="4667055" cy="588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HGP創英角ｺﾞｼｯｸUB" pitchFamily="50" charset="-128"/>
                <a:ea typeface="HGP創英角ｺﾞｼｯｸUB" pitchFamily="50" charset="-128"/>
                <a:cs typeface="+mn-cs"/>
              </a:rPr>
              <a:t>会社名・部署名を入力</a:t>
            </a:r>
            <a:endParaRPr kumimoji="1" lang="ja-JP" altLang="en-US" sz="2400" b="0" i="0" u="none" strike="noStrike" kern="0" cap="none" spc="0" normalizeH="0" baseline="0" noProof="0" dirty="0">
              <a:ln>
                <a:noFill/>
              </a:ln>
              <a:solidFill>
                <a:schemeClr val="accent6">
                  <a:lumMod val="50000"/>
                </a:schemeClr>
              </a:solidFill>
              <a:effectLst/>
              <a:uLnTx/>
              <a:uFillTx/>
              <a:latin typeface="HGP創英角ｺﾞｼｯｸUB" pitchFamily="50" charset="-128"/>
              <a:ea typeface="HGP創英角ｺﾞｼｯｸUB" pitchFamily="50" charset="-128"/>
              <a:cs typeface="+mn-cs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099622-E432-4211-9F68-CB7FEC92ECE9}" type="slidenum">
              <a:rPr lang="en-US" altLang="ja-JP" smtClean="0"/>
              <a:pPr/>
              <a:t>9</a:t>
            </a:fld>
            <a:endParaRPr lang="en-US" altLang="ja-JP"/>
          </a:p>
        </p:txBody>
      </p:sp>
      <p:sp>
        <p:nvSpPr>
          <p:cNvPr id="4" name="タイトル 2"/>
          <p:cNvSpPr txBox="1">
            <a:spLocks/>
          </p:cNvSpPr>
          <p:nvPr/>
        </p:nvSpPr>
        <p:spPr bwMode="auto">
          <a:xfrm>
            <a:off x="0" y="1"/>
            <a:ext cx="746575" cy="368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0" cap="none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第３章</a:t>
            </a: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116505" y="233645"/>
            <a:ext cx="450050" cy="4950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1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099622-E432-4211-9F68-CB7FEC92ECE9}" type="slidenum">
              <a:rPr lang="en-US" altLang="ja-JP" smtClean="0"/>
              <a:pPr/>
              <a:t>10</a:t>
            </a:fld>
            <a:endParaRPr lang="en-US" altLang="ja-JP"/>
          </a:p>
        </p:txBody>
      </p:sp>
      <p:sp>
        <p:nvSpPr>
          <p:cNvPr id="4" name="タイトル 2"/>
          <p:cNvSpPr txBox="1">
            <a:spLocks/>
          </p:cNvSpPr>
          <p:nvPr/>
        </p:nvSpPr>
        <p:spPr bwMode="auto">
          <a:xfrm>
            <a:off x="0" y="1"/>
            <a:ext cx="746575" cy="368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0" cap="none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第３章</a:t>
            </a: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116505" y="233645"/>
            <a:ext cx="450050" cy="4950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２</a:t>
            </a:r>
            <a:endParaRPr kumimoji="1" lang="en-US" altLang="ja-JP" sz="2400" b="0" i="0" u="none" strike="noStrike" kern="0" cap="none" spc="0" normalizeH="0" baseline="0" noProof="0" dirty="0" smtClean="0">
              <a:ln>
                <a:noFill/>
              </a:ln>
              <a:solidFill>
                <a:srgbClr val="CC0066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816805" y="46038"/>
            <a:ext cx="4275476" cy="638175"/>
          </a:xfrm>
        </p:spPr>
        <p:txBody>
          <a:bodyPr/>
          <a:lstStyle/>
          <a:p>
            <a:r>
              <a:rPr kumimoji="1" lang="ja-JP" altLang="en-US" dirty="0" smtClean="0"/>
              <a:t>まとめ</a:t>
            </a:r>
            <a:endParaRPr kumimoji="1" lang="ja-JP" altLang="en-US" dirty="0"/>
          </a:p>
        </p:txBody>
      </p:sp>
      <p:sp>
        <p:nvSpPr>
          <p:cNvPr id="3" name="スライド番号プレースホルダ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099622-E432-4211-9F68-CB7FEC92ECE9}" type="slidenum">
              <a:rPr lang="en-US" altLang="ja-JP" smtClean="0"/>
              <a:pPr/>
              <a:t>11</a:t>
            </a:fld>
            <a:endParaRPr lang="en-US" altLang="ja-JP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 1"/>
          <p:cNvSpPr>
            <a:spLocks noGrp="1"/>
          </p:cNvSpPr>
          <p:nvPr>
            <p:ph type="body" idx="1"/>
          </p:nvPr>
        </p:nvSpPr>
        <p:spPr>
          <a:xfrm>
            <a:off x="1286635" y="3474005"/>
            <a:ext cx="7592380" cy="1890210"/>
          </a:xfrm>
        </p:spPr>
        <p:txBody>
          <a:bodyPr/>
          <a:lstStyle/>
          <a:p>
            <a:pPr>
              <a:lnSpc>
                <a:spcPct val="130000"/>
              </a:lnSpc>
            </a:pPr>
            <a:r>
              <a:rPr lang="ja-JP" altLang="en-US" dirty="0">
                <a:latin typeface="HGP創英角ｺﾞｼｯｸUB" pitchFamily="50" charset="-128"/>
                <a:ea typeface="HGP創英角ｺﾞｼｯｸUB" pitchFamily="50" charset="-128"/>
              </a:rPr>
              <a:t>第１章</a:t>
            </a:r>
            <a:br>
              <a:rPr lang="ja-JP" altLang="en-US" dirty="0">
                <a:latin typeface="HGP創英角ｺﾞｼｯｸUB" pitchFamily="50" charset="-128"/>
                <a:ea typeface="HGP創英角ｺﾞｼｯｸUB" pitchFamily="50" charset="-128"/>
              </a:rPr>
            </a:br>
            <a:r>
              <a:rPr lang="ja-JP" altLang="en-US" dirty="0">
                <a:latin typeface="HGP創英角ｺﾞｼｯｸUB" pitchFamily="50" charset="-128"/>
                <a:ea typeface="HGP創英角ｺﾞｼｯｸUB" pitchFamily="50" charset="-128"/>
              </a:rPr>
              <a:t>第２章</a:t>
            </a:r>
            <a:br>
              <a:rPr lang="ja-JP" altLang="en-US" dirty="0">
                <a:latin typeface="HGP創英角ｺﾞｼｯｸUB" pitchFamily="50" charset="-128"/>
                <a:ea typeface="HGP創英角ｺﾞｼｯｸUB" pitchFamily="50" charset="-128"/>
              </a:rPr>
            </a:br>
            <a:r>
              <a:rPr lang="ja-JP" altLang="en-US" dirty="0">
                <a:latin typeface="HGP創英角ｺﾞｼｯｸUB" pitchFamily="50" charset="-128"/>
                <a:ea typeface="HGP創英角ｺﾞｼｯｸUB" pitchFamily="50" charset="-128"/>
              </a:rPr>
              <a:t>第３章</a:t>
            </a:r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 1"/>
          <p:cNvSpPr>
            <a:spLocks noGrp="1"/>
          </p:cNvSpPr>
          <p:nvPr>
            <p:ph type="body" idx="1"/>
          </p:nvPr>
        </p:nvSpPr>
        <p:spPr>
          <a:xfrm>
            <a:off x="2186735" y="4059070"/>
            <a:ext cx="6332239" cy="1500187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en-US" altLang="ja-JP" dirty="0" smtClean="0">
                <a:solidFill>
                  <a:srgbClr val="CC0066"/>
                </a:solidFill>
                <a:latin typeface="HGP創英角ｺﾞｼｯｸUB" pitchFamily="50" charset="-128"/>
                <a:ea typeface="HGP創英角ｺﾞｼｯｸUB" pitchFamily="50" charset="-128"/>
              </a:rPr>
              <a:t>1</a:t>
            </a:r>
            <a:endParaRPr lang="en-US" altLang="ja-JP" dirty="0">
              <a:solidFill>
                <a:srgbClr val="CC0066"/>
              </a:solidFill>
              <a:latin typeface="HGP創英角ｺﾞｼｯｸUB" pitchFamily="50" charset="-128"/>
              <a:ea typeface="HGP創英角ｺﾞｼｯｸUB" pitchFamily="50" charset="-128"/>
            </a:endParaRPr>
          </a:p>
          <a:p>
            <a:pPr>
              <a:lnSpc>
                <a:spcPct val="140000"/>
              </a:lnSpc>
            </a:pPr>
            <a:r>
              <a:rPr lang="en-US" altLang="ja-JP" dirty="0" smtClean="0">
                <a:solidFill>
                  <a:srgbClr val="CC0066"/>
                </a:solidFill>
                <a:latin typeface="HGP創英角ｺﾞｼｯｸUB" pitchFamily="50" charset="-128"/>
                <a:ea typeface="HGP創英角ｺﾞｼｯｸUB" pitchFamily="50" charset="-128"/>
              </a:rPr>
              <a:t>2</a:t>
            </a:r>
            <a:endParaRPr lang="en-US" altLang="ja-JP" dirty="0">
              <a:solidFill>
                <a:srgbClr val="CC0066"/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タイトル 2"/>
          <p:cNvSpPr txBox="1">
            <a:spLocks/>
          </p:cNvSpPr>
          <p:nvPr/>
        </p:nvSpPr>
        <p:spPr bwMode="auto">
          <a:xfrm>
            <a:off x="836585" y="413665"/>
            <a:ext cx="2385265" cy="10801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4000" b="0" i="0" u="none" strike="noStrike" kern="0" cap="all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</a:t>
            </a:r>
            <a:r>
              <a:rPr kumimoji="1" lang="ja-JP" altLang="en-US" sz="7200" b="0" i="0" u="none" strike="noStrike" kern="0" cap="all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１</a:t>
            </a:r>
            <a:r>
              <a:rPr kumimoji="1" lang="ja-JP" altLang="en-US" sz="4000" b="0" i="0" u="none" strike="noStrike" kern="0" cap="all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章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099622-E432-4211-9F68-CB7FEC92ECE9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4" name="タイトル 2"/>
          <p:cNvSpPr txBox="1">
            <a:spLocks/>
          </p:cNvSpPr>
          <p:nvPr/>
        </p:nvSpPr>
        <p:spPr bwMode="auto">
          <a:xfrm>
            <a:off x="0" y="1"/>
            <a:ext cx="746575" cy="368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0" cap="none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第１章</a:t>
            </a: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116505" y="233645"/>
            <a:ext cx="450050" cy="4950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1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099622-E432-4211-9F68-CB7FEC92ECE9}" type="slidenum">
              <a:rPr lang="en-US" altLang="ja-JP" smtClean="0"/>
              <a:pPr/>
              <a:t>4</a:t>
            </a:fld>
            <a:endParaRPr lang="en-US" altLang="ja-JP"/>
          </a:p>
        </p:txBody>
      </p:sp>
      <p:sp>
        <p:nvSpPr>
          <p:cNvPr id="4" name="タイトル 2"/>
          <p:cNvSpPr txBox="1">
            <a:spLocks/>
          </p:cNvSpPr>
          <p:nvPr/>
        </p:nvSpPr>
        <p:spPr bwMode="auto">
          <a:xfrm>
            <a:off x="0" y="1"/>
            <a:ext cx="746575" cy="368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0" cap="none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第１章</a:t>
            </a: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116505" y="233645"/>
            <a:ext cx="450050" cy="4950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２</a:t>
            </a:r>
            <a:endParaRPr kumimoji="1" lang="en-US" altLang="ja-JP" sz="2400" b="0" i="0" u="none" strike="noStrike" kern="0" cap="none" spc="0" normalizeH="0" baseline="0" noProof="0" dirty="0" smtClean="0">
              <a:ln>
                <a:noFill/>
              </a:ln>
              <a:solidFill>
                <a:srgbClr val="CC0066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 1"/>
          <p:cNvSpPr>
            <a:spLocks noGrp="1"/>
          </p:cNvSpPr>
          <p:nvPr>
            <p:ph type="body" idx="1"/>
          </p:nvPr>
        </p:nvSpPr>
        <p:spPr>
          <a:xfrm>
            <a:off x="2186735" y="4059070"/>
            <a:ext cx="6332239" cy="1500187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en-US" altLang="ja-JP" dirty="0" smtClean="0">
                <a:solidFill>
                  <a:srgbClr val="CC0066"/>
                </a:solidFill>
                <a:latin typeface="HGP創英角ｺﾞｼｯｸUB" pitchFamily="50" charset="-128"/>
                <a:ea typeface="HGP創英角ｺﾞｼｯｸUB" pitchFamily="50" charset="-128"/>
              </a:rPr>
              <a:t>1</a:t>
            </a:r>
            <a:endParaRPr lang="en-US" altLang="ja-JP" dirty="0">
              <a:solidFill>
                <a:srgbClr val="CC0066"/>
              </a:solidFill>
              <a:latin typeface="HGP創英角ｺﾞｼｯｸUB" pitchFamily="50" charset="-128"/>
              <a:ea typeface="HGP創英角ｺﾞｼｯｸUB" pitchFamily="50" charset="-128"/>
            </a:endParaRPr>
          </a:p>
          <a:p>
            <a:pPr>
              <a:lnSpc>
                <a:spcPct val="140000"/>
              </a:lnSpc>
            </a:pPr>
            <a:r>
              <a:rPr lang="en-US" altLang="ja-JP" dirty="0" smtClean="0">
                <a:solidFill>
                  <a:srgbClr val="CC0066"/>
                </a:solidFill>
                <a:latin typeface="HGP創英角ｺﾞｼｯｸUB" pitchFamily="50" charset="-128"/>
                <a:ea typeface="HGP創英角ｺﾞｼｯｸUB" pitchFamily="50" charset="-128"/>
              </a:rPr>
              <a:t>2</a:t>
            </a:r>
            <a:endParaRPr lang="en-US" altLang="ja-JP" dirty="0">
              <a:solidFill>
                <a:srgbClr val="CC0066"/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タイトル 2"/>
          <p:cNvSpPr txBox="1">
            <a:spLocks/>
          </p:cNvSpPr>
          <p:nvPr/>
        </p:nvSpPr>
        <p:spPr bwMode="auto">
          <a:xfrm>
            <a:off x="836585" y="413665"/>
            <a:ext cx="2385265" cy="10801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4000" b="0" i="0" u="none" strike="noStrike" kern="0" cap="all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</a:t>
            </a:r>
            <a:r>
              <a:rPr kumimoji="1" lang="ja-JP" altLang="en-US" sz="7200" b="0" i="0" u="none" strike="noStrike" kern="0" cap="all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２</a:t>
            </a:r>
            <a:r>
              <a:rPr kumimoji="1" lang="ja-JP" altLang="en-US" sz="4000" b="0" i="0" u="none" strike="noStrike" kern="0" cap="all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章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099622-E432-4211-9F68-CB7FEC92ECE9}" type="slidenum">
              <a:rPr lang="en-US" altLang="ja-JP" smtClean="0"/>
              <a:pPr/>
              <a:t>6</a:t>
            </a:fld>
            <a:endParaRPr lang="en-US" altLang="ja-JP"/>
          </a:p>
        </p:txBody>
      </p:sp>
      <p:sp>
        <p:nvSpPr>
          <p:cNvPr id="4" name="タイトル 2"/>
          <p:cNvSpPr txBox="1">
            <a:spLocks/>
          </p:cNvSpPr>
          <p:nvPr/>
        </p:nvSpPr>
        <p:spPr bwMode="auto">
          <a:xfrm>
            <a:off x="0" y="1"/>
            <a:ext cx="746575" cy="368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0" cap="none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第２章</a:t>
            </a: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116505" y="233645"/>
            <a:ext cx="450050" cy="4950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1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スライド番号プレースホルダ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099622-E432-4211-9F68-CB7FEC92ECE9}" type="slidenum">
              <a:rPr lang="en-US" altLang="ja-JP" smtClean="0"/>
              <a:pPr/>
              <a:t>7</a:t>
            </a:fld>
            <a:endParaRPr lang="en-US" altLang="ja-JP"/>
          </a:p>
        </p:txBody>
      </p:sp>
      <p:sp>
        <p:nvSpPr>
          <p:cNvPr id="4" name="タイトル 2"/>
          <p:cNvSpPr txBox="1">
            <a:spLocks/>
          </p:cNvSpPr>
          <p:nvPr/>
        </p:nvSpPr>
        <p:spPr bwMode="auto">
          <a:xfrm>
            <a:off x="0" y="1"/>
            <a:ext cx="746575" cy="368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0" cap="none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第２章</a:t>
            </a: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116505" y="233645"/>
            <a:ext cx="450050" cy="4950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di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２</a:t>
            </a:r>
            <a:endParaRPr kumimoji="1" lang="en-US" altLang="ja-JP" sz="2400" b="0" i="0" u="none" strike="noStrike" kern="0" cap="none" spc="0" normalizeH="0" baseline="0" noProof="0" dirty="0" smtClean="0">
              <a:ln>
                <a:noFill/>
              </a:ln>
              <a:solidFill>
                <a:srgbClr val="CC0066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 1"/>
          <p:cNvSpPr>
            <a:spLocks noGrp="1"/>
          </p:cNvSpPr>
          <p:nvPr>
            <p:ph type="body" idx="1"/>
          </p:nvPr>
        </p:nvSpPr>
        <p:spPr>
          <a:xfrm>
            <a:off x="2186735" y="4059070"/>
            <a:ext cx="6332239" cy="1500187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en-US" altLang="ja-JP" dirty="0" smtClean="0">
                <a:solidFill>
                  <a:srgbClr val="CC0066"/>
                </a:solidFill>
                <a:latin typeface="HGP創英角ｺﾞｼｯｸUB" pitchFamily="50" charset="-128"/>
                <a:ea typeface="HGP創英角ｺﾞｼｯｸUB" pitchFamily="50" charset="-128"/>
              </a:rPr>
              <a:t>1</a:t>
            </a:r>
            <a:endParaRPr lang="en-US" altLang="ja-JP" dirty="0">
              <a:solidFill>
                <a:srgbClr val="CC0066"/>
              </a:solidFill>
              <a:latin typeface="HGP創英角ｺﾞｼｯｸUB" pitchFamily="50" charset="-128"/>
              <a:ea typeface="HGP創英角ｺﾞｼｯｸUB" pitchFamily="50" charset="-128"/>
            </a:endParaRPr>
          </a:p>
          <a:p>
            <a:pPr>
              <a:lnSpc>
                <a:spcPct val="140000"/>
              </a:lnSpc>
            </a:pPr>
            <a:r>
              <a:rPr lang="en-US" altLang="ja-JP" dirty="0" smtClean="0">
                <a:solidFill>
                  <a:srgbClr val="CC0066"/>
                </a:solidFill>
                <a:latin typeface="HGP創英角ｺﾞｼｯｸUB" pitchFamily="50" charset="-128"/>
                <a:ea typeface="HGP創英角ｺﾞｼｯｸUB" pitchFamily="50" charset="-128"/>
              </a:rPr>
              <a:t>2</a:t>
            </a:r>
            <a:endParaRPr lang="en-US" altLang="ja-JP" dirty="0">
              <a:solidFill>
                <a:srgbClr val="CC0066"/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タイトル 2"/>
          <p:cNvSpPr txBox="1">
            <a:spLocks/>
          </p:cNvSpPr>
          <p:nvPr/>
        </p:nvSpPr>
        <p:spPr bwMode="auto">
          <a:xfrm>
            <a:off x="836585" y="413665"/>
            <a:ext cx="2385265" cy="10801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4000" b="0" i="0" u="none" strike="noStrike" kern="0" cap="all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</a:t>
            </a:r>
            <a:r>
              <a:rPr kumimoji="1" lang="ja-JP" altLang="en-US" sz="7200" b="0" i="0" u="none" strike="noStrike" kern="0" cap="all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３</a:t>
            </a:r>
            <a:r>
              <a:rPr kumimoji="1" lang="ja-JP" altLang="en-US" sz="4000" b="0" i="0" u="none" strike="noStrike" kern="0" cap="all" spc="0" normalizeH="0" baseline="0" noProof="0" dirty="0" smtClean="0">
                <a:ln>
                  <a:noFill/>
                </a:ln>
                <a:solidFill>
                  <a:srgbClr val="CC66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章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標準デザイン">
      <a:majorFont>
        <a:latin typeface="HGP創英角ｺﾞｼｯｸUB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43</Words>
  <Application>Microsoft Office PowerPoint</Application>
  <PresentationFormat>画面に合わせる (4:3)</PresentationFormat>
  <Paragraphs>33</Paragraphs>
  <Slides>12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3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まとめ</vt:lpstr>
    </vt:vector>
  </TitlesOfParts>
  <Company>システムリサーチ＆コンサルト株式会社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住中　光夫</dc:creator>
  <cp:lastModifiedBy>住中　恵子</cp:lastModifiedBy>
  <cp:revision>10</cp:revision>
  <dcterms:created xsi:type="dcterms:W3CDTF">2004-08-18T08:44:47Z</dcterms:created>
  <dcterms:modified xsi:type="dcterms:W3CDTF">2011-12-13T14:52:21Z</dcterms:modified>
</cp:coreProperties>
</file>

<file path=docProps/thumbnail.jpeg>
</file>