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  <p:sldMasterId id="2147483661" r:id="rId2"/>
  </p:sldMasterIdLst>
  <p:notesMasterIdLst>
    <p:notesMasterId r:id="rId15"/>
  </p:notesMasterIdLst>
  <p:sldIdLst>
    <p:sldId id="297" r:id="rId3"/>
    <p:sldId id="298" r:id="rId4"/>
    <p:sldId id="300" r:id="rId5"/>
    <p:sldId id="306" r:id="rId6"/>
    <p:sldId id="307" r:id="rId7"/>
    <p:sldId id="302" r:id="rId8"/>
    <p:sldId id="308" r:id="rId9"/>
    <p:sldId id="309" r:id="rId10"/>
    <p:sldId id="303" r:id="rId11"/>
    <p:sldId id="310" r:id="rId12"/>
    <p:sldId id="311" r:id="rId13"/>
    <p:sldId id="312" r:id="rId1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66FFFF"/>
    <a:srgbClr val="00CC66"/>
    <a:srgbClr val="00CC00"/>
    <a:srgbClr val="CCFF99"/>
    <a:srgbClr val="0000FF"/>
    <a:srgbClr val="009900"/>
    <a:srgbClr val="FFFF66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747B4-D785-4B72-9319-818C035FB35A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D0E96-83E7-4302-929B-03676CD26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530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表紙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530" y="-10828"/>
            <a:ext cx="9407525" cy="578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36785" y="3383995"/>
            <a:ext cx="5588905" cy="585672"/>
          </a:xfrm>
        </p:spPr>
        <p:txBody>
          <a:bodyPr/>
          <a:lstStyle>
            <a:lvl1pPr marL="0" indent="0" algn="r">
              <a:buFontTx/>
              <a:buNone/>
              <a:defRPr sz="280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4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68343" y="1736216"/>
            <a:ext cx="7407315" cy="1143000"/>
          </a:xfrm>
          <a:prstGeom prst="rect">
            <a:avLst/>
          </a:prstGeom>
          <a:solidFill>
            <a:srgbClr val="CCFFFF">
              <a:alpha val="31765"/>
            </a:srgbClr>
          </a:solidFill>
        </p:spPr>
        <p:txBody>
          <a:bodyPr vert="horz" lIns="91440" tIns="45720" rIns="91440" bIns="45720" rtlCol="0" anchor="ctr">
            <a:normAutofit/>
          </a:bodyPr>
          <a:lstStyle>
            <a:lvl1pPr algn="dist">
              <a:defRPr sz="44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43" name="正方形/長方形 42"/>
          <p:cNvSpPr/>
          <p:nvPr userDrawn="1"/>
        </p:nvSpPr>
        <p:spPr>
          <a:xfrm>
            <a:off x="859088" y="2876118"/>
            <a:ext cx="7425825" cy="9000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DF20F-63F4-43FA-8842-0A34825EBD3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1E0E5-6107-456B-8F30-B554D60E15C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48450" y="100013"/>
            <a:ext cx="2057400" cy="5694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6250" y="100013"/>
            <a:ext cx="6019800" cy="5694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58B00-CB1C-4F33-BDE3-4C3402E7625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828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0731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052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539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0388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130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916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次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63050" cy="403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601670" y="4269073"/>
            <a:ext cx="7039615" cy="1500187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35" name="タイトル 1"/>
          <p:cNvSpPr>
            <a:spLocks noGrp="1"/>
          </p:cNvSpPr>
          <p:nvPr>
            <p:ph type="ctrTitle"/>
          </p:nvPr>
        </p:nvSpPr>
        <p:spPr>
          <a:xfrm>
            <a:off x="2501770" y="2213865"/>
            <a:ext cx="4050955" cy="741140"/>
          </a:xfrm>
          <a:solidFill>
            <a:srgbClr val="CCFFFF">
              <a:alpha val="38000"/>
            </a:srgbClr>
          </a:solidFill>
        </p:spPr>
        <p:txBody>
          <a:bodyPr/>
          <a:lstStyle>
            <a:lvl1pPr>
              <a:defRPr sz="4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6" name="正方形/長方形 35"/>
          <p:cNvSpPr/>
          <p:nvPr userDrawn="1"/>
        </p:nvSpPr>
        <p:spPr>
          <a:xfrm>
            <a:off x="2501770" y="2978951"/>
            <a:ext cx="4050450" cy="9000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245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2397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5492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983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756" y="0"/>
            <a:ext cx="9163050" cy="287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231740" y="3969060"/>
            <a:ext cx="6512260" cy="1500187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22" name="正方形/長方形 21"/>
          <p:cNvSpPr/>
          <p:nvPr userDrawn="1"/>
        </p:nvSpPr>
        <p:spPr>
          <a:xfrm>
            <a:off x="147338" y="3383995"/>
            <a:ext cx="8849325" cy="960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タイトル 1"/>
          <p:cNvSpPr>
            <a:spLocks noGrp="1"/>
          </p:cNvSpPr>
          <p:nvPr>
            <p:ph type="ctrTitle"/>
          </p:nvPr>
        </p:nvSpPr>
        <p:spPr>
          <a:xfrm>
            <a:off x="139008" y="2573905"/>
            <a:ext cx="8865985" cy="810090"/>
          </a:xfrm>
          <a:solidFill>
            <a:srgbClr val="CCFFFF">
              <a:alpha val="38000"/>
            </a:srgbClr>
          </a:solidFill>
        </p:spPr>
        <p:txBody>
          <a:bodyPr/>
          <a:lstStyle>
            <a:lvl1pPr algn="dist">
              <a:defRPr sz="4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2168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36" t="45491" r="4122"/>
          <a:stretch/>
        </p:blipFill>
        <p:spPr bwMode="auto">
          <a:xfrm>
            <a:off x="-16756" y="1849"/>
            <a:ext cx="9160756" cy="771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8172450" y="6624354"/>
            <a:ext cx="971550" cy="233645"/>
          </a:xfrm>
        </p:spPr>
        <p:txBody>
          <a:bodyPr/>
          <a:lstStyle>
            <a:lvl1pPr>
              <a:defRPr sz="1100"/>
            </a:lvl1pPr>
          </a:lstStyle>
          <a:p>
            <a:fld id="{AB8B1B5A-AED4-4B02-972C-FB31AC0AAB37}" type="slidenum">
              <a:rPr lang="en-US" altLang="ja-JP" smtClean="0"/>
              <a:pPr/>
              <a:t>‹#›</a:t>
            </a:fld>
            <a:endParaRPr lang="en-US" altLang="ja-JP"/>
          </a:p>
        </p:txBody>
      </p:sp>
      <p:pic>
        <p:nvPicPr>
          <p:cNvPr id="31" name="Picture 3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5" y="-6005"/>
            <a:ext cx="855557" cy="859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タイトル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24092"/>
          </a:xfrm>
          <a:solidFill>
            <a:srgbClr val="CCFFFF">
              <a:alpha val="46000"/>
            </a:srgbClr>
          </a:solidFill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FC717-0FC1-436C-A5F6-F7FDCCA260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6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67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A6C04-AD07-4F08-99B3-2CFFF384F9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6B27A-AE1D-454D-A149-033D9D51C7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6BF25-BF05-4566-86DD-1DBBB6C86A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30AB5-ED7C-4D78-96CC-038A51249F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100013"/>
            <a:ext cx="7785100" cy="719137"/>
          </a:xfrm>
          <a:prstGeom prst="rect">
            <a:avLst/>
          </a:prstGeom>
          <a:solidFill>
            <a:schemeClr val="bg1">
              <a:alpha val="5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2684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534150"/>
            <a:ext cx="9715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B55041-5462-4058-B6A7-E181361CF64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317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 bwMode="auto">
          <a:xfrm>
            <a:off x="4481990" y="5949280"/>
            <a:ext cx="4481045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会社名・部署名を入力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71599" y="282495"/>
            <a:ext cx="5175575" cy="536215"/>
          </a:xfrm>
          <a:prstGeom prst="roundRect">
            <a:avLst/>
          </a:prstGeom>
          <a:solidFill>
            <a:schemeClr val="bg1">
              <a:alpha val="52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ja-JP" alt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HGP創英角ｺﾞｼｯｸUB" pitchFamily="50" charset="-128"/>
              </a:rPr>
              <a:t>宛先・提出先を入力</a:t>
            </a:r>
            <a:endParaRPr lang="ja-JP" altLang="ja-JP" sz="2800" dirty="0">
              <a:solidFill>
                <a:schemeClr val="tx2">
                  <a:lumMod val="60000"/>
                  <a:lumOff val="40000"/>
                </a:schemeClr>
              </a:solidFill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41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98630"/>
            <a:ext cx="450050" cy="461665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endParaRPr kumimoji="1" lang="ja-JP" altLang="en-US" sz="2400" dirty="0">
              <a:solidFill>
                <a:schemeClr val="tx2">
                  <a:lumMod val="60000"/>
                  <a:lumOff val="40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6179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98630"/>
            <a:ext cx="450050" cy="461665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endParaRPr kumimoji="1" lang="ja-JP" altLang="en-US" sz="2400" dirty="0">
              <a:solidFill>
                <a:schemeClr val="tx2">
                  <a:lumMod val="60000"/>
                  <a:lumOff val="40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06334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11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81956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1601670" y="4269073"/>
            <a:ext cx="7039615" cy="1905232"/>
          </a:xfrm>
        </p:spPr>
        <p:txBody>
          <a:bodyPr/>
          <a:lstStyle/>
          <a:p>
            <a:r>
              <a:rPr kumimoji="1" lang="ja-JP" altLang="en-US" dirty="0" smtClean="0"/>
              <a:t>第１</a:t>
            </a:r>
            <a:r>
              <a:rPr lang="ja-JP" altLang="en-US" dirty="0" smtClean="0"/>
              <a:t>章</a:t>
            </a:r>
          </a:p>
          <a:p>
            <a:r>
              <a:rPr kumimoji="1" lang="ja-JP" altLang="en-US" dirty="0" smtClean="0"/>
              <a:t>第２章</a:t>
            </a:r>
          </a:p>
          <a:p>
            <a:r>
              <a:rPr lang="ja-JP" altLang="en-US" dirty="0" smtClean="0"/>
              <a:t>第３章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目　次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0280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231740" y="4314078"/>
            <a:ext cx="6512260" cy="1500187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56565" y="857325"/>
            <a:ext cx="22502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88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１</a:t>
            </a:r>
            <a:r>
              <a:rPr kumimoji="1" lang="ja-JP" altLang="en-US" sz="44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章</a:t>
            </a:r>
            <a:endParaRPr kumimoji="1" lang="ja-JP" altLang="en-US" sz="4400" b="1" dirty="0">
              <a:ln w="28575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80515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98630"/>
            <a:ext cx="450050" cy="461665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endParaRPr kumimoji="1" lang="ja-JP" altLang="en-US" sz="2400" dirty="0">
              <a:solidFill>
                <a:schemeClr val="tx2">
                  <a:lumMod val="60000"/>
                  <a:lumOff val="40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0091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98630"/>
            <a:ext cx="450050" cy="461665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endParaRPr kumimoji="1" lang="ja-JP" altLang="en-US" sz="2400" dirty="0">
              <a:solidFill>
                <a:schemeClr val="tx2">
                  <a:lumMod val="60000"/>
                  <a:lumOff val="40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1293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231740" y="4314078"/>
            <a:ext cx="6512260" cy="1500187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56565" y="857325"/>
            <a:ext cx="22502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88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２</a:t>
            </a:r>
            <a:r>
              <a:rPr kumimoji="1" lang="ja-JP" altLang="en-US" sz="44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章</a:t>
            </a:r>
            <a:endParaRPr kumimoji="1" lang="ja-JP" altLang="en-US" sz="4400" b="1" dirty="0">
              <a:ln w="28575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82239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98630"/>
            <a:ext cx="450050" cy="461665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endParaRPr kumimoji="1" lang="ja-JP" altLang="en-US" sz="2400" dirty="0">
              <a:solidFill>
                <a:schemeClr val="tx2">
                  <a:lumMod val="60000"/>
                  <a:lumOff val="40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7918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98630"/>
            <a:ext cx="450050" cy="461665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endParaRPr kumimoji="1" lang="ja-JP" altLang="en-US" sz="2400" dirty="0">
              <a:solidFill>
                <a:schemeClr val="tx2">
                  <a:lumMod val="60000"/>
                  <a:lumOff val="40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5444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231740" y="4314078"/>
            <a:ext cx="6512260" cy="1500187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56565" y="857325"/>
            <a:ext cx="22502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第</a:t>
            </a:r>
            <a:r>
              <a:rPr kumimoji="1" lang="ja-JP" altLang="en-US" sz="88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３</a:t>
            </a:r>
            <a:r>
              <a:rPr kumimoji="1" lang="ja-JP" altLang="en-US" sz="44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章</a:t>
            </a:r>
            <a:endParaRPr kumimoji="1" lang="ja-JP" altLang="en-US" sz="4400" b="1" dirty="0">
              <a:ln w="28575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3128682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39</Words>
  <Application>Microsoft Office PowerPoint</Application>
  <PresentationFormat>画面に合わせる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12</vt:i4>
      </vt:variant>
    </vt:vector>
  </HeadingPairs>
  <TitlesOfParts>
    <vt:vector size="14" baseType="lpstr">
      <vt:lpstr>標準デザイン</vt:lpstr>
      <vt:lpstr>デザインの設定</vt:lpstr>
      <vt:lpstr>PowerPoint プレゼンテーション</vt:lpstr>
      <vt:lpstr>目　次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住中　光夫</dc:creator>
  <cp:lastModifiedBy>住中　恵子</cp:lastModifiedBy>
  <cp:revision>47</cp:revision>
  <dcterms:created xsi:type="dcterms:W3CDTF">2004-08-19T09:46:55Z</dcterms:created>
  <dcterms:modified xsi:type="dcterms:W3CDTF">2011-12-13T14:46:19Z</dcterms:modified>
</cp:coreProperties>
</file>