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5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00FF"/>
    <a:srgbClr val="009900"/>
    <a:srgbClr val="FFFF66"/>
    <a:srgbClr val="00CC66"/>
    <a:srgbClr val="CCFF66"/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747B4-D785-4B72-9319-818C035FB35A}" type="datetimeFigureOut">
              <a:rPr kumimoji="1" lang="ja-JP" altLang="en-US" smtClean="0"/>
              <a:pPr/>
              <a:t>2011/12/14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0E96-83E7-4302-929B-03676CD2611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839932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P1020055.JPG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1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t="-2"/>
          <a:stretch/>
        </p:blipFill>
        <p:spPr>
          <a:xfrm>
            <a:off x="0" y="9310"/>
            <a:ext cx="9144000" cy="4365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82" name="Rectangle 10"/>
          <p:cNvSpPr>
            <a:spLocks noChangeArrowheads="1"/>
          </p:cNvSpPr>
          <p:nvPr userDrawn="1"/>
        </p:nvSpPr>
        <p:spPr bwMode="auto">
          <a:xfrm>
            <a:off x="522288" y="1448780"/>
            <a:ext cx="8621712" cy="2655887"/>
          </a:xfrm>
          <a:prstGeom prst="rect">
            <a:avLst/>
          </a:prstGeom>
          <a:solidFill>
            <a:srgbClr val="CCFF99">
              <a:alpha val="57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7100" y="1763362"/>
            <a:ext cx="7695350" cy="1470025"/>
          </a:xfrm>
          <a:noFill/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46150" y="3428393"/>
            <a:ext cx="6776300" cy="585672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DF20F-63F4-43FA-8842-0A34825EBD3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1E0E5-6107-456B-8F30-B554D60E15C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48450" y="100013"/>
            <a:ext cx="2057400" cy="5694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6250" y="100013"/>
            <a:ext cx="6019800" cy="5694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58B00-CB1C-4F33-BDE3-4C3402E7625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P1020055.JPG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-2" t="-3"/>
          <a:stretch/>
        </p:blipFill>
        <p:spPr>
          <a:xfrm>
            <a:off x="1557117" y="818710"/>
            <a:ext cx="487366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57117" y="4329100"/>
            <a:ext cx="7039615" cy="1500187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800">
                <a:solidFill>
                  <a:srgbClr val="009900"/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57117" y="2516690"/>
            <a:ext cx="6840760" cy="687285"/>
          </a:xfrm>
          <a:solidFill>
            <a:schemeClr val="accent3">
              <a:lumMod val="60000"/>
              <a:lumOff val="40000"/>
              <a:alpha val="58000"/>
            </a:schemeClr>
          </a:solidFill>
        </p:spPr>
        <p:txBody>
          <a:bodyPr anchor="t"/>
          <a:lstStyle>
            <a:lvl1pPr algn="r">
              <a:defRPr sz="4000" b="1" cap="all"/>
            </a:lvl1pPr>
          </a:lstStyle>
          <a:p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7151" y="2888941"/>
            <a:ext cx="7772400" cy="900100"/>
          </a:xfrm>
          <a:solidFill>
            <a:srgbClr val="CCFF99">
              <a:alpha val="58000"/>
            </a:srgbClr>
          </a:solidFill>
        </p:spPr>
        <p:txBody>
          <a:bodyPr anchor="ctr" anchorCtr="0"/>
          <a:lstStyle>
            <a:lvl1pPr algn="l">
              <a:defRPr sz="3600" b="1" cap="all">
                <a:solidFill>
                  <a:srgbClr val="009900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141730" y="4104075"/>
            <a:ext cx="6512260" cy="1500187"/>
          </a:xfrm>
        </p:spPr>
        <p:txBody>
          <a:bodyPr anchor="ctr" anchorCtr="0"/>
          <a:lstStyle>
            <a:lvl1pPr marL="0" indent="0">
              <a:lnSpc>
                <a:spcPct val="150000"/>
              </a:lnSpc>
              <a:buNone/>
              <a:defRPr sz="200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pic>
        <p:nvPicPr>
          <p:cNvPr id="7" name="図 6" descr="P1020055.JPG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1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 t="-3"/>
          <a:stretch/>
        </p:blipFill>
        <p:spPr>
          <a:xfrm>
            <a:off x="4842030" y="238586"/>
            <a:ext cx="3777521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34216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本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P1020055.JPG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t="-12"/>
          <a:stretch/>
        </p:blipFill>
        <p:spPr>
          <a:xfrm>
            <a:off x="0" y="100158"/>
            <a:ext cx="9144000" cy="844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18510" y="0"/>
            <a:ext cx="9144000" cy="944563"/>
          </a:xfrm>
          <a:prstGeom prst="rect">
            <a:avLst/>
          </a:prstGeom>
          <a:solidFill>
            <a:srgbClr val="CCFF99">
              <a:alpha val="3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06615" y="99573"/>
            <a:ext cx="7335816" cy="719137"/>
          </a:xfrm>
        </p:spPr>
        <p:txBody>
          <a:bodyPr/>
          <a:lstStyle>
            <a:lvl1pPr algn="dist"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B1B5A-AED4-4B02-972C-FB31AC0AAB3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FC717-0FC1-436C-A5F6-F7FDCCA260A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6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725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A6C04-AD07-4F08-99B3-2CFFF384F91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6B27A-AE1D-454D-A149-033D9D51C71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6BF25-BF05-4566-86DD-1DBBB6C86AA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30AB5-ED7C-4D78-96CC-038A51249F1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2288" y="100013"/>
            <a:ext cx="7785100" cy="719137"/>
          </a:xfrm>
          <a:prstGeom prst="rect">
            <a:avLst/>
          </a:prstGeom>
          <a:solidFill>
            <a:schemeClr val="bg1">
              <a:alpha val="5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2684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34150"/>
            <a:ext cx="9715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B55041-5462-4058-B6A7-E181361CF64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4" r:id="rId4"/>
    <p:sldLayoutId id="2147483650" r:id="rId5"/>
    <p:sldLayoutId id="2147483652" r:id="rId6"/>
    <p:sldLayoutId id="2147483653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0000FF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27100" y="1763362"/>
            <a:ext cx="7695350" cy="14700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46150" y="3474005"/>
            <a:ext cx="6776300" cy="585672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51520" y="278650"/>
            <a:ext cx="6345705" cy="630070"/>
          </a:xfrm>
          <a:prstGeom prst="rect">
            <a:avLst/>
          </a:prstGeom>
          <a:solidFill>
            <a:srgbClr val="339966">
              <a:alpha val="52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ja-JP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GP創英角ｺﾞｼｯｸUB" pitchFamily="50" charset="-128"/>
              </a:rPr>
              <a:t>宛先・提出先を入力</a:t>
            </a:r>
            <a:endParaRPr lang="ja-JP" altLang="ja-JP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GP創英角ｺﾞｼｯｸUB" pitchFamily="50" charset="-128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 bwMode="auto">
          <a:xfrm>
            <a:off x="4141405" y="5859270"/>
            <a:ext cx="4481045" cy="585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会社名・部署名を入力</a:t>
            </a: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500" y="-8139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３</a:t>
            </a:r>
            <a:endParaRPr kumimoji="1" lang="ja-JP" altLang="en-US" sz="8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9027" y="413665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endParaRPr kumimoji="1" lang="ja-JP" altLang="en-US" sz="2400" dirty="0">
              <a:solidFill>
                <a:schemeClr val="tx2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9</a:t>
            </a:fld>
            <a:endParaRPr lang="en-US" altLang="ja-JP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500" y="-8139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３</a:t>
            </a:r>
            <a:endParaRPr kumimoji="1" lang="ja-JP" altLang="en-US" sz="8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9027" y="413665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endParaRPr kumimoji="1" lang="ja-JP" altLang="en-US" sz="2400" dirty="0">
              <a:solidFill>
                <a:schemeClr val="tx2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10</a:t>
            </a:fld>
            <a:endParaRPr lang="en-US" altLang="ja-JP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96825" y="99573"/>
            <a:ext cx="3150350" cy="719137"/>
          </a:xfrm>
        </p:spPr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11</a:t>
            </a:fld>
            <a:endParaRPr lang="en-US" altLang="ja-JP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6BF25-BF05-4566-86DD-1DBBB6C86AA6}" type="slidenum">
              <a:rPr lang="en-US" altLang="ja-JP" smtClean="0"/>
              <a:pPr/>
              <a:t>12</a:t>
            </a:fld>
            <a:endParaRPr lang="en-US" altLang="ja-JP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5205" y="116822"/>
            <a:ext cx="299152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6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１</a:t>
            </a:r>
            <a:endParaRPr kumimoji="1" lang="ja-JP" altLang="en-US" sz="16600" b="1" dirty="0">
              <a:ln w="28575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68677" y="116822"/>
            <a:ext cx="299152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6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２</a:t>
            </a:r>
            <a:endParaRPr kumimoji="1" lang="ja-JP" altLang="en-US" sz="16600" b="1" dirty="0">
              <a:ln w="28575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22150" y="116822"/>
            <a:ext cx="299152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6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３</a:t>
            </a:r>
            <a:endParaRPr kumimoji="1" lang="ja-JP" altLang="en-US" sz="16600" b="1" dirty="0">
              <a:ln w="28575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6495" y="2087267"/>
            <a:ext cx="299152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6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４</a:t>
            </a:r>
            <a:endParaRPr kumimoji="1" lang="ja-JP" altLang="en-US" sz="16600" b="1" dirty="0">
              <a:ln w="28575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979967" y="2087267"/>
            <a:ext cx="299152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6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５</a:t>
            </a:r>
            <a:endParaRPr kumimoji="1" lang="ja-JP" altLang="en-US" sz="16600" b="1" dirty="0">
              <a:ln w="28575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33440" y="2087267"/>
            <a:ext cx="299152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6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６</a:t>
            </a:r>
            <a:endParaRPr kumimoji="1" lang="ja-JP" altLang="en-US" sz="16600" b="1" dirty="0">
              <a:ln w="28575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26595" y="534017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１</a:t>
            </a:r>
            <a:endParaRPr kumimoji="1" lang="ja-JP" altLang="en-US" sz="8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024717" y="534017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２</a:t>
            </a:r>
            <a:endParaRPr kumimoji="1" lang="ja-JP" altLang="en-US" sz="8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122839" y="534017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３</a:t>
            </a:r>
            <a:endParaRPr kumimoji="1" lang="ja-JP" altLang="en-US" sz="8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220961" y="534017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４</a:t>
            </a:r>
            <a:endParaRPr kumimoji="1" lang="ja-JP" altLang="en-US" sz="8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319083" y="534017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５</a:t>
            </a:r>
            <a:endParaRPr kumimoji="1" lang="ja-JP" altLang="en-US" sz="8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417205" y="534017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６</a:t>
            </a:r>
            <a:endParaRPr kumimoji="1" lang="ja-JP" altLang="en-US" sz="8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1548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Part</a:t>
            </a:r>
            <a:r>
              <a:rPr kumimoji="1" lang="ja-JP" altLang="en-US" dirty="0" smtClean="0"/>
              <a:t>１</a:t>
            </a:r>
          </a:p>
          <a:p>
            <a:r>
              <a:rPr lang="en-US" altLang="ja-JP" dirty="0" smtClean="0"/>
              <a:t>Part</a:t>
            </a:r>
            <a:r>
              <a:rPr lang="ja-JP" altLang="en-US" dirty="0" smtClean="0"/>
              <a:t>２</a:t>
            </a:r>
          </a:p>
          <a:p>
            <a:r>
              <a:rPr kumimoji="1" lang="en-US" altLang="ja-JP" dirty="0" smtClean="0"/>
              <a:t>Part</a:t>
            </a:r>
            <a:r>
              <a:rPr kumimoji="1" lang="ja-JP" altLang="en-US" dirty="0" smtClean="0"/>
              <a:t>３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lvl="0"/>
            <a:r>
              <a:rPr lang="en-US" altLang="ja-JP" sz="4400" b="0" kern="1200" cap="none" dirty="0" smtClean="0">
                <a:latin typeface="HGP創英角ｺﾞｼｯｸUB" pitchFamily="50" charset="-128"/>
                <a:ea typeface="HGP創英角ｺﾞｼｯｸUB" pitchFamily="50" charset="-128"/>
                <a:cs typeface="+mn-cs"/>
              </a:rPr>
              <a:t>Agenda</a:t>
            </a:r>
            <a:endParaRPr lang="ja-JP" altLang="en-US" sz="4400" b="0" kern="1200" cap="none" dirty="0">
              <a:latin typeface="HGP創英角ｺﾞｼｯｸUB" pitchFamily="50" charset="-128"/>
              <a:ea typeface="HGP創英角ｺﾞｼｯｸUB" pitchFamily="50" charset="-128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141730" y="4464115"/>
            <a:ext cx="6512260" cy="1050137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90965" y="0"/>
            <a:ext cx="299152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6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１</a:t>
            </a:r>
            <a:endParaRPr kumimoji="1" lang="ja-JP" altLang="en-US" sz="16600" b="1" dirty="0">
              <a:ln w="28575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500" y="-8139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１</a:t>
            </a:r>
            <a:endParaRPr kumimoji="1" lang="ja-JP" altLang="en-US" sz="8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9027" y="413665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endParaRPr kumimoji="1" lang="ja-JP" altLang="en-US" sz="2400" dirty="0">
              <a:solidFill>
                <a:schemeClr val="tx2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500" y="-8139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１</a:t>
            </a:r>
            <a:endParaRPr kumimoji="1" lang="ja-JP" altLang="en-US" sz="8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9027" y="413665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endParaRPr kumimoji="1" lang="ja-JP" altLang="en-US" sz="2400" dirty="0">
              <a:solidFill>
                <a:schemeClr val="tx2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141730" y="4464115"/>
            <a:ext cx="6512260" cy="1050137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90965" y="0"/>
            <a:ext cx="299152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6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２</a:t>
            </a:r>
            <a:endParaRPr kumimoji="1" lang="ja-JP" altLang="en-US" sz="16600" b="1" dirty="0">
              <a:ln w="28575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500" y="-8139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２</a:t>
            </a:r>
            <a:endParaRPr kumimoji="1" lang="ja-JP" altLang="en-US" sz="8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9027" y="413665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  <a:endParaRPr kumimoji="1" lang="ja-JP" altLang="en-US" sz="2400" dirty="0">
              <a:solidFill>
                <a:schemeClr val="tx2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6</a:t>
            </a:fld>
            <a:endParaRPr lang="en-US" altLang="ja-JP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500" y="-81390"/>
            <a:ext cx="94510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２</a:t>
            </a:r>
            <a:endParaRPr kumimoji="1" lang="ja-JP" altLang="en-US" sz="8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9027" y="413665"/>
            <a:ext cx="450050" cy="461665"/>
          </a:xfrm>
          <a:prstGeom prst="rect">
            <a:avLst/>
          </a:prstGeom>
          <a:solidFill>
            <a:schemeClr val="bg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>
                    <a:lumMod val="7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  <a:endParaRPr kumimoji="1" lang="ja-JP" altLang="en-US" sz="2400" dirty="0">
              <a:solidFill>
                <a:schemeClr val="tx2">
                  <a:lumMod val="7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B1B5A-AED4-4B02-972C-FB31AC0AAB37}" type="slidenum">
              <a:rPr lang="en-US" altLang="ja-JP" smtClean="0"/>
              <a:pPr/>
              <a:t>7</a:t>
            </a:fld>
            <a:endParaRPr lang="en-US" altLang="ja-JP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141730" y="4464115"/>
            <a:ext cx="6512260" cy="1050137"/>
          </a:xfrm>
        </p:spPr>
        <p:txBody>
          <a:bodyPr/>
          <a:lstStyle/>
          <a:p>
            <a:r>
              <a:rPr kumimoji="1" lang="ja-JP" altLang="en-US" dirty="0" smtClean="0"/>
              <a:t>１</a:t>
            </a:r>
          </a:p>
          <a:p>
            <a:r>
              <a:rPr lang="ja-JP" altLang="en-US" dirty="0" smtClean="0"/>
              <a:t>２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90965" y="0"/>
            <a:ext cx="299152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Part</a:t>
            </a:r>
            <a:r>
              <a:rPr kumimoji="1" lang="ja-JP" altLang="en-US" sz="16600" b="1" dirty="0" smtClean="0">
                <a:ln w="2857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</a:rPr>
              <a:t>３</a:t>
            </a:r>
            <a:endParaRPr kumimoji="1" lang="ja-JP" altLang="en-US" sz="16600" b="1" dirty="0">
              <a:ln w="28575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82</Words>
  <Application>Microsoft Office PowerPoint</Application>
  <PresentationFormat>画面に合わせる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標準デザイン</vt:lpstr>
      <vt:lpstr>スライド 0</vt:lpstr>
      <vt:lpstr>Agenda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まとめ</vt:lpstr>
      <vt:lpstr>スライド 12</vt:lpstr>
    </vt:vector>
  </TitlesOfParts>
  <Company>システムリサーチ＆コンサルト株式会社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住中　光夫</dc:creator>
  <cp:lastModifiedBy>suminaka</cp:lastModifiedBy>
  <cp:revision>21</cp:revision>
  <dcterms:created xsi:type="dcterms:W3CDTF">2004-08-19T09:46:55Z</dcterms:created>
  <dcterms:modified xsi:type="dcterms:W3CDTF">2011-12-14T13:31:44Z</dcterms:modified>
</cp:coreProperties>
</file>