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75" r:id="rId2"/>
    <p:sldId id="276" r:id="rId3"/>
    <p:sldId id="277" r:id="rId4"/>
    <p:sldId id="281" r:id="rId5"/>
    <p:sldId id="282" r:id="rId6"/>
    <p:sldId id="278" r:id="rId7"/>
    <p:sldId id="283" r:id="rId8"/>
    <p:sldId id="284" r:id="rId9"/>
    <p:sldId id="279" r:id="rId10"/>
    <p:sldId id="285" r:id="rId11"/>
    <p:sldId id="286" r:id="rId12"/>
    <p:sldId id="289" r:id="rId13"/>
    <p:sldId id="290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AE17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87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 bwMode="gray">
          <a:xfrm>
            <a:off x="3198926" y="3724452"/>
            <a:ext cx="5951512" cy="504056"/>
          </a:xfrm>
          <a:solidFill>
            <a:srgbClr val="FFFF99"/>
          </a:solidFill>
        </p:spPr>
        <p:txBody>
          <a:bodyPr>
            <a:noAutofit/>
          </a:bodyPr>
          <a:lstStyle>
            <a:lvl1pPr marL="0" indent="0" algn="dist">
              <a:buNone/>
              <a:defRPr sz="280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 bwMode="gray">
          <a:xfrm>
            <a:off x="285720" y="1844824"/>
            <a:ext cx="8858280" cy="1303565"/>
          </a:xfrm>
          <a:solidFill>
            <a:srgbClr val="C7AE17"/>
          </a:solidFill>
        </p:spPr>
        <p:txBody>
          <a:bodyPr/>
          <a:lstStyle>
            <a:lvl1pPr algn="dist">
              <a:defRPr b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 bwMode="gray">
          <a:xfrm>
            <a:off x="285720" y="3254316"/>
            <a:ext cx="8858280" cy="142876"/>
          </a:xfrm>
          <a:prstGeom prst="rect">
            <a:avLst/>
          </a:prstGeom>
          <a:solidFill>
            <a:srgbClr val="B9D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1844824"/>
            <a:ext cx="214282" cy="1552368"/>
          </a:xfrm>
          <a:prstGeom prst="rect">
            <a:avLst/>
          </a:prstGeom>
          <a:solidFill>
            <a:srgbClr val="7B7B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2768628" y="2996952"/>
            <a:ext cx="6404248" cy="2448272"/>
          </a:xfrm>
          <a:solidFill>
            <a:srgbClr val="FFFF99"/>
          </a:solidFill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285720" y="1861165"/>
            <a:ext cx="4718328" cy="631731"/>
          </a:xfrm>
          <a:solidFill>
            <a:srgbClr val="C7AE17"/>
          </a:solidFill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285720" y="2571744"/>
            <a:ext cx="8858280" cy="142876"/>
          </a:xfrm>
          <a:prstGeom prst="rect">
            <a:avLst/>
          </a:prstGeom>
          <a:solidFill>
            <a:srgbClr val="B9D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1857364"/>
            <a:ext cx="214282" cy="857256"/>
          </a:xfrm>
          <a:prstGeom prst="rect">
            <a:avLst/>
          </a:prstGeom>
          <a:solidFill>
            <a:srgbClr val="7B7B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 bwMode="gray">
          <a:xfrm>
            <a:off x="0" y="0"/>
            <a:ext cx="9144000" cy="242886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899592" y="3284984"/>
            <a:ext cx="6404248" cy="244827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327326" y="1648655"/>
            <a:ext cx="8816673" cy="631731"/>
          </a:xfrm>
          <a:solidFill>
            <a:srgbClr val="C7AE17"/>
          </a:solidFill>
        </p:spPr>
        <p:txBody>
          <a:bodyPr anchor="t">
            <a:noAutofit/>
          </a:bodyPr>
          <a:lstStyle>
            <a:lvl1pPr algn="l">
              <a:defRPr sz="3200" b="0" cap="all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2357430"/>
            <a:ext cx="9144000" cy="142876"/>
          </a:xfrm>
          <a:prstGeom prst="rect">
            <a:avLst/>
          </a:prstGeom>
          <a:solidFill>
            <a:srgbClr val="B9D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1643050"/>
            <a:ext cx="214282" cy="642942"/>
          </a:xfrm>
          <a:prstGeom prst="rect">
            <a:avLst/>
          </a:prstGeom>
          <a:solidFill>
            <a:srgbClr val="7B7B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2377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 bwMode="gray">
          <a:xfrm>
            <a:off x="179512" y="5733256"/>
            <a:ext cx="2133600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 bwMode="gray">
          <a:xfrm>
            <a:off x="179512" y="6237312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 bwMode="gray">
          <a:xfrm>
            <a:off x="8532440" y="6592267"/>
            <a:ext cx="611560" cy="265733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971600" y="0"/>
            <a:ext cx="8157410" cy="734518"/>
          </a:xfrm>
          <a:solidFill>
            <a:srgbClr val="C7AE17"/>
          </a:solidFill>
        </p:spPr>
        <p:txBody>
          <a:bodyPr>
            <a:normAutofit/>
          </a:bodyPr>
          <a:lstStyle>
            <a:lvl1pPr algn="dist">
              <a:defRPr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0"/>
            <a:ext cx="857224" cy="785818"/>
          </a:xfrm>
          <a:prstGeom prst="rect">
            <a:avLst/>
          </a:prstGeom>
          <a:solidFill>
            <a:srgbClr val="7B7B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 bwMode="gray">
          <a:xfrm>
            <a:off x="0" y="844520"/>
            <a:ext cx="9144000" cy="84150"/>
          </a:xfrm>
          <a:prstGeom prst="rect">
            <a:avLst/>
          </a:prstGeom>
          <a:solidFill>
            <a:srgbClr val="B9D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4000500" y="6597650"/>
            <a:ext cx="5143500" cy="46038"/>
          </a:xfrm>
          <a:prstGeom prst="rect">
            <a:avLst/>
          </a:prstGeom>
          <a:solidFill>
            <a:srgbClr val="FBD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2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3198926" y="3724452"/>
            <a:ext cx="5951512" cy="568644"/>
          </a:xfrm>
        </p:spPr>
        <p:txBody>
          <a:bodyPr anchor="ctr" anchorCtr="0"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07504" y="188640"/>
            <a:ext cx="5760640" cy="432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kumimoji="1" lang="ja-JP" altLang="en-US" sz="2800" dirty="0">
              <a:solidFill>
                <a:schemeClr val="accent1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サブタイトル 1"/>
          <p:cNvSpPr txBox="1">
            <a:spLocks/>
          </p:cNvSpPr>
          <p:nvPr/>
        </p:nvSpPr>
        <p:spPr>
          <a:xfrm>
            <a:off x="4283968" y="5949280"/>
            <a:ext cx="446449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935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-13263" y="0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Part3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18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-13263" y="0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Part3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73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91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39854" t="36533" r="42824" b="9799"/>
          <a:stretch>
            <a:fillRect/>
          </a:stretch>
        </p:blipFill>
        <p:spPr bwMode="gray">
          <a:xfrm>
            <a:off x="1187571" y="244864"/>
            <a:ext cx="1381634" cy="296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5" t="25089" r="36504" b="30618"/>
          <a:stretch/>
        </p:blipFill>
        <p:spPr bwMode="auto">
          <a:xfrm>
            <a:off x="3191710" y="40095"/>
            <a:ext cx="2629940" cy="337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3" t="24959" r="35144" b="32176"/>
          <a:stretch/>
        </p:blipFill>
        <p:spPr bwMode="auto">
          <a:xfrm>
            <a:off x="6444155" y="94416"/>
            <a:ext cx="2333562" cy="326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2" t="25775" r="35843" b="32584"/>
          <a:stretch/>
        </p:blipFill>
        <p:spPr bwMode="auto">
          <a:xfrm>
            <a:off x="533821" y="3429000"/>
            <a:ext cx="225719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5" t="24875" r="34897" b="31330"/>
          <a:stretch/>
        </p:blipFill>
        <p:spPr bwMode="auto">
          <a:xfrm>
            <a:off x="3386719" y="3428999"/>
            <a:ext cx="2329537" cy="328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8" t="23015" r="33779" b="31187"/>
          <a:stretch/>
        </p:blipFill>
        <p:spPr bwMode="auto">
          <a:xfrm>
            <a:off x="6228184" y="3372373"/>
            <a:ext cx="2376264" cy="328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403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726160" y="3416474"/>
            <a:ext cx="6404248" cy="2520280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Part</a:t>
            </a: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１</a:t>
            </a:r>
          </a:p>
          <a:p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Part</a:t>
            </a: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２</a:t>
            </a:r>
          </a:p>
          <a:p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Part</a:t>
            </a: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３</a:t>
            </a:r>
            <a:endParaRPr lang="ja-JP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ja-JP" sz="4000" dirty="0"/>
              <a:t>CONTENTS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8389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39854" t="36533" r="42824" b="9799"/>
          <a:stretch>
            <a:fillRect/>
          </a:stretch>
        </p:blipFill>
        <p:spPr bwMode="gray">
          <a:xfrm>
            <a:off x="6286512" y="214290"/>
            <a:ext cx="200026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xfrm>
            <a:off x="996914" y="3636474"/>
            <a:ext cx="6404248" cy="1728192"/>
          </a:xfrm>
          <a:noFill/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323528" y="908720"/>
            <a:ext cx="1399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Part1</a:t>
            </a:r>
            <a:endParaRPr kumimoji="1" lang="ja-JP" altLang="en-US" sz="40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741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-13263" y="0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Part1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417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-13263" y="0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Part1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635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5" t="25089" r="36504" b="30618"/>
          <a:stretch/>
        </p:blipFill>
        <p:spPr bwMode="auto">
          <a:xfrm>
            <a:off x="5036695" y="0"/>
            <a:ext cx="3807502" cy="487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996914" y="3636474"/>
            <a:ext cx="6404248" cy="1728192"/>
          </a:xfrm>
          <a:noFill/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908720"/>
            <a:ext cx="1462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40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40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330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-13263" y="0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18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-13263" y="0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Part2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73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3" t="24959" r="35144" b="32176"/>
          <a:stretch/>
        </p:blipFill>
        <p:spPr bwMode="auto">
          <a:xfrm>
            <a:off x="5597433" y="33223"/>
            <a:ext cx="3378421" cy="4721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996914" y="3636474"/>
            <a:ext cx="6404248" cy="1728192"/>
          </a:xfrm>
          <a:noFill/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908720"/>
            <a:ext cx="1462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40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３</a:t>
            </a:r>
            <a:endParaRPr kumimoji="1" lang="ja-JP" altLang="en-US" sz="40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234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50</Words>
  <Application>Microsoft Office PowerPoint</Application>
  <PresentationFormat>画面に合わせる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PowerPoint プレゼンテーション</vt:lpstr>
      <vt:lpstr>CONTENTS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22</cp:revision>
  <dcterms:created xsi:type="dcterms:W3CDTF">2011-09-28T12:39:41Z</dcterms:created>
  <dcterms:modified xsi:type="dcterms:W3CDTF">2011-12-19T03:46:40Z</dcterms:modified>
</cp:coreProperties>
</file>