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  <p:sldMasterId id="2147483661" r:id="rId2"/>
  </p:sldMasterIdLst>
  <p:notesMasterIdLst>
    <p:notesMasterId r:id="rId15"/>
  </p:notesMasterIdLst>
  <p:sldIdLst>
    <p:sldId id="326" r:id="rId3"/>
    <p:sldId id="327" r:id="rId4"/>
    <p:sldId id="328" r:id="rId5"/>
    <p:sldId id="329" r:id="rId6"/>
    <p:sldId id="332" r:id="rId7"/>
    <p:sldId id="330" r:id="rId8"/>
    <p:sldId id="333" r:id="rId9"/>
    <p:sldId id="334" r:id="rId10"/>
    <p:sldId id="331" r:id="rId11"/>
    <p:sldId id="335" r:id="rId12"/>
    <p:sldId id="336" r:id="rId13"/>
    <p:sldId id="337" r:id="rId14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A4DD"/>
    <a:srgbClr val="7BA8DF"/>
    <a:srgbClr val="8EB4E3"/>
    <a:srgbClr val="215968"/>
    <a:srgbClr val="FFFF00"/>
    <a:srgbClr val="FFFF66"/>
    <a:srgbClr val="009900"/>
    <a:srgbClr val="000000"/>
    <a:srgbClr val="008000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10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7747B4-D785-4B72-9319-818C035FB35A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0D0E96-83E7-4302-929B-03676CD261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530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23397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4855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33694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68637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15697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03820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58335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77031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1455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09080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07614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2549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表紙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4057712" y="3136164"/>
            <a:ext cx="4860540" cy="585672"/>
          </a:xfrm>
          <a:noFill/>
        </p:spPr>
        <p:txBody>
          <a:bodyPr/>
          <a:lstStyle>
            <a:lvl1pPr marL="0" indent="0" algn="r">
              <a:buFontTx/>
              <a:buNone/>
              <a:defRPr sz="2800">
                <a:solidFill>
                  <a:schemeClr val="accent5">
                    <a:lumMod val="7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/>
              <a:t>マスタ サブタイトルの書式設定</a:t>
            </a:r>
          </a:p>
        </p:txBody>
      </p:sp>
      <p:sp>
        <p:nvSpPr>
          <p:cNvPr id="25" name="Rectangle 10"/>
          <p:cNvSpPr/>
          <p:nvPr userDrawn="1"/>
        </p:nvSpPr>
        <p:spPr>
          <a:xfrm>
            <a:off x="1" y="0"/>
            <a:ext cx="746574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50000">
                <a:schemeClr val="accent5">
                  <a:lumMod val="60000"/>
                  <a:lumOff val="40000"/>
                </a:schemeClr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15875" cap="flat" cmpd="sng" algn="ctr">
            <a:noFill/>
            <a:prstDash val="solid"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正方形/長方形 4"/>
          <p:cNvSpPr/>
          <p:nvPr userDrawn="1"/>
        </p:nvSpPr>
        <p:spPr>
          <a:xfrm>
            <a:off x="881590" y="1988840"/>
            <a:ext cx="8100900" cy="855095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タイトル プレースホルダー 1"/>
          <p:cNvSpPr>
            <a:spLocks noGrp="1"/>
          </p:cNvSpPr>
          <p:nvPr>
            <p:ph type="title"/>
          </p:nvPr>
        </p:nvSpPr>
        <p:spPr bwMode="gray">
          <a:xfrm>
            <a:off x="1399148" y="2056347"/>
            <a:ext cx="7065785" cy="72008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vert="horz" lIns="91440" tIns="45720" rIns="91440" bIns="45720" rtlCol="0" anchor="ctr">
            <a:normAutofit/>
          </a:bodyPr>
          <a:lstStyle>
            <a:lvl1pPr algn="dist">
              <a:defRPr sz="4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grpSp>
        <p:nvGrpSpPr>
          <p:cNvPr id="19" name="グループ化 18"/>
          <p:cNvGrpSpPr/>
          <p:nvPr userDrawn="1"/>
        </p:nvGrpSpPr>
        <p:grpSpPr>
          <a:xfrm>
            <a:off x="1871700" y="3162733"/>
            <a:ext cx="1975387" cy="3352284"/>
            <a:chOff x="1871700" y="3162733"/>
            <a:chExt cx="1975387" cy="3352284"/>
          </a:xfrm>
        </p:grpSpPr>
        <p:sp>
          <p:nvSpPr>
            <p:cNvPr id="27" name="下矢印吹き出し 25"/>
            <p:cNvSpPr/>
            <p:nvPr userDrawn="1"/>
          </p:nvSpPr>
          <p:spPr>
            <a:xfrm>
              <a:off x="1871700" y="4752490"/>
              <a:ext cx="1975387" cy="1762527"/>
            </a:xfrm>
            <a:custGeom>
              <a:avLst/>
              <a:gdLst>
                <a:gd name="connsiteX0" fmla="*/ 0 w 2899515"/>
                <a:gd name="connsiteY0" fmla="*/ 0 h 2577347"/>
                <a:gd name="connsiteX1" fmla="*/ 2899515 w 2899515"/>
                <a:gd name="connsiteY1" fmla="*/ 0 h 2577347"/>
                <a:gd name="connsiteX2" fmla="*/ 2899515 w 2899515"/>
                <a:gd name="connsiteY2" fmla="*/ 1848783 h 2577347"/>
                <a:gd name="connsiteX3" fmla="*/ 1771926 w 2899515"/>
                <a:gd name="connsiteY3" fmla="*/ 1848783 h 2577347"/>
                <a:gd name="connsiteX4" fmla="*/ 1771926 w 2899515"/>
                <a:gd name="connsiteY4" fmla="*/ 2063579 h 2577347"/>
                <a:gd name="connsiteX5" fmla="*/ 2094094 w 2899515"/>
                <a:gd name="connsiteY5" fmla="*/ 2063579 h 2577347"/>
                <a:gd name="connsiteX6" fmla="*/ 1449758 w 2899515"/>
                <a:gd name="connsiteY6" fmla="*/ 2577347 h 2577347"/>
                <a:gd name="connsiteX7" fmla="*/ 805421 w 2899515"/>
                <a:gd name="connsiteY7" fmla="*/ 2063579 h 2577347"/>
                <a:gd name="connsiteX8" fmla="*/ 1127589 w 2899515"/>
                <a:gd name="connsiteY8" fmla="*/ 2063579 h 2577347"/>
                <a:gd name="connsiteX9" fmla="*/ 1127589 w 2899515"/>
                <a:gd name="connsiteY9" fmla="*/ 1848783 h 2577347"/>
                <a:gd name="connsiteX10" fmla="*/ 0 w 2899515"/>
                <a:gd name="connsiteY10" fmla="*/ 1848783 h 2577347"/>
                <a:gd name="connsiteX11" fmla="*/ 0 w 2899515"/>
                <a:gd name="connsiteY11" fmla="*/ 0 h 2577347"/>
                <a:gd name="connsiteX0" fmla="*/ 330741 w 2899515"/>
                <a:gd name="connsiteY0" fmla="*/ 0 h 2587074"/>
                <a:gd name="connsiteX1" fmla="*/ 2899515 w 2899515"/>
                <a:gd name="connsiteY1" fmla="*/ 9727 h 2587074"/>
                <a:gd name="connsiteX2" fmla="*/ 2899515 w 2899515"/>
                <a:gd name="connsiteY2" fmla="*/ 1858510 h 2587074"/>
                <a:gd name="connsiteX3" fmla="*/ 1771926 w 2899515"/>
                <a:gd name="connsiteY3" fmla="*/ 1858510 h 2587074"/>
                <a:gd name="connsiteX4" fmla="*/ 1771926 w 2899515"/>
                <a:gd name="connsiteY4" fmla="*/ 2073306 h 2587074"/>
                <a:gd name="connsiteX5" fmla="*/ 2094094 w 2899515"/>
                <a:gd name="connsiteY5" fmla="*/ 2073306 h 2587074"/>
                <a:gd name="connsiteX6" fmla="*/ 1449758 w 2899515"/>
                <a:gd name="connsiteY6" fmla="*/ 2587074 h 2587074"/>
                <a:gd name="connsiteX7" fmla="*/ 805421 w 2899515"/>
                <a:gd name="connsiteY7" fmla="*/ 2073306 h 2587074"/>
                <a:gd name="connsiteX8" fmla="*/ 1127589 w 2899515"/>
                <a:gd name="connsiteY8" fmla="*/ 2073306 h 2587074"/>
                <a:gd name="connsiteX9" fmla="*/ 1127589 w 2899515"/>
                <a:gd name="connsiteY9" fmla="*/ 1858510 h 2587074"/>
                <a:gd name="connsiteX10" fmla="*/ 0 w 2899515"/>
                <a:gd name="connsiteY10" fmla="*/ 1858510 h 2587074"/>
                <a:gd name="connsiteX11" fmla="*/ 330741 w 2899515"/>
                <a:gd name="connsiteY11" fmla="*/ 0 h 2587074"/>
                <a:gd name="connsiteX0" fmla="*/ 330741 w 2899515"/>
                <a:gd name="connsiteY0" fmla="*/ 0 h 2587074"/>
                <a:gd name="connsiteX1" fmla="*/ 2568775 w 2899515"/>
                <a:gd name="connsiteY1" fmla="*/ 9727 h 2587074"/>
                <a:gd name="connsiteX2" fmla="*/ 2899515 w 2899515"/>
                <a:gd name="connsiteY2" fmla="*/ 1858510 h 2587074"/>
                <a:gd name="connsiteX3" fmla="*/ 1771926 w 2899515"/>
                <a:gd name="connsiteY3" fmla="*/ 1858510 h 2587074"/>
                <a:gd name="connsiteX4" fmla="*/ 1771926 w 2899515"/>
                <a:gd name="connsiteY4" fmla="*/ 2073306 h 2587074"/>
                <a:gd name="connsiteX5" fmla="*/ 2094094 w 2899515"/>
                <a:gd name="connsiteY5" fmla="*/ 2073306 h 2587074"/>
                <a:gd name="connsiteX6" fmla="*/ 1449758 w 2899515"/>
                <a:gd name="connsiteY6" fmla="*/ 2587074 h 2587074"/>
                <a:gd name="connsiteX7" fmla="*/ 805421 w 2899515"/>
                <a:gd name="connsiteY7" fmla="*/ 2073306 h 2587074"/>
                <a:gd name="connsiteX8" fmla="*/ 1127589 w 2899515"/>
                <a:gd name="connsiteY8" fmla="*/ 2073306 h 2587074"/>
                <a:gd name="connsiteX9" fmla="*/ 1127589 w 2899515"/>
                <a:gd name="connsiteY9" fmla="*/ 1858510 h 2587074"/>
                <a:gd name="connsiteX10" fmla="*/ 0 w 2899515"/>
                <a:gd name="connsiteY10" fmla="*/ 1858510 h 2587074"/>
                <a:gd name="connsiteX11" fmla="*/ 330741 w 2899515"/>
                <a:gd name="connsiteY11" fmla="*/ 0 h 2587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99515" h="2587074">
                  <a:moveTo>
                    <a:pt x="330741" y="0"/>
                  </a:moveTo>
                  <a:lnTo>
                    <a:pt x="2568775" y="9727"/>
                  </a:lnTo>
                  <a:lnTo>
                    <a:pt x="2899515" y="1858510"/>
                  </a:lnTo>
                  <a:lnTo>
                    <a:pt x="1771926" y="1858510"/>
                  </a:lnTo>
                  <a:lnTo>
                    <a:pt x="1771926" y="2073306"/>
                  </a:lnTo>
                  <a:lnTo>
                    <a:pt x="2094094" y="2073306"/>
                  </a:lnTo>
                  <a:lnTo>
                    <a:pt x="1449758" y="2587074"/>
                  </a:lnTo>
                  <a:lnTo>
                    <a:pt x="805421" y="2073306"/>
                  </a:lnTo>
                  <a:lnTo>
                    <a:pt x="1127589" y="2073306"/>
                  </a:lnTo>
                  <a:lnTo>
                    <a:pt x="1127589" y="1858510"/>
                  </a:lnTo>
                  <a:lnTo>
                    <a:pt x="0" y="1858510"/>
                  </a:lnTo>
                  <a:lnTo>
                    <a:pt x="330741" y="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35000">
                  <a:schemeClr val="accent5">
                    <a:lumMod val="60000"/>
                    <a:lumOff val="40000"/>
                  </a:schemeClr>
                </a:gs>
                <a:gs pos="100000">
                  <a:schemeClr val="accent5">
                    <a:tint val="15000"/>
                    <a:satMod val="350000"/>
                  </a:schemeClr>
                </a:gs>
              </a:gsLst>
            </a:gra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下矢印吹き出し 25"/>
            <p:cNvSpPr/>
            <p:nvPr userDrawn="1"/>
          </p:nvSpPr>
          <p:spPr>
            <a:xfrm>
              <a:off x="2069742" y="3816386"/>
              <a:ext cx="1548379" cy="1306471"/>
            </a:xfrm>
            <a:custGeom>
              <a:avLst/>
              <a:gdLst>
                <a:gd name="connsiteX0" fmla="*/ 0 w 2899515"/>
                <a:gd name="connsiteY0" fmla="*/ 0 h 2577347"/>
                <a:gd name="connsiteX1" fmla="*/ 2899515 w 2899515"/>
                <a:gd name="connsiteY1" fmla="*/ 0 h 2577347"/>
                <a:gd name="connsiteX2" fmla="*/ 2899515 w 2899515"/>
                <a:gd name="connsiteY2" fmla="*/ 1848783 h 2577347"/>
                <a:gd name="connsiteX3" fmla="*/ 1771926 w 2899515"/>
                <a:gd name="connsiteY3" fmla="*/ 1848783 h 2577347"/>
                <a:gd name="connsiteX4" fmla="*/ 1771926 w 2899515"/>
                <a:gd name="connsiteY4" fmla="*/ 2063579 h 2577347"/>
                <a:gd name="connsiteX5" fmla="*/ 2094094 w 2899515"/>
                <a:gd name="connsiteY5" fmla="*/ 2063579 h 2577347"/>
                <a:gd name="connsiteX6" fmla="*/ 1449758 w 2899515"/>
                <a:gd name="connsiteY6" fmla="*/ 2577347 h 2577347"/>
                <a:gd name="connsiteX7" fmla="*/ 805421 w 2899515"/>
                <a:gd name="connsiteY7" fmla="*/ 2063579 h 2577347"/>
                <a:gd name="connsiteX8" fmla="*/ 1127589 w 2899515"/>
                <a:gd name="connsiteY8" fmla="*/ 2063579 h 2577347"/>
                <a:gd name="connsiteX9" fmla="*/ 1127589 w 2899515"/>
                <a:gd name="connsiteY9" fmla="*/ 1848783 h 2577347"/>
                <a:gd name="connsiteX10" fmla="*/ 0 w 2899515"/>
                <a:gd name="connsiteY10" fmla="*/ 1848783 h 2577347"/>
                <a:gd name="connsiteX11" fmla="*/ 0 w 2899515"/>
                <a:gd name="connsiteY11" fmla="*/ 0 h 2577347"/>
                <a:gd name="connsiteX0" fmla="*/ 330741 w 2899515"/>
                <a:gd name="connsiteY0" fmla="*/ 0 h 2587074"/>
                <a:gd name="connsiteX1" fmla="*/ 2899515 w 2899515"/>
                <a:gd name="connsiteY1" fmla="*/ 9727 h 2587074"/>
                <a:gd name="connsiteX2" fmla="*/ 2899515 w 2899515"/>
                <a:gd name="connsiteY2" fmla="*/ 1858510 h 2587074"/>
                <a:gd name="connsiteX3" fmla="*/ 1771926 w 2899515"/>
                <a:gd name="connsiteY3" fmla="*/ 1858510 h 2587074"/>
                <a:gd name="connsiteX4" fmla="*/ 1771926 w 2899515"/>
                <a:gd name="connsiteY4" fmla="*/ 2073306 h 2587074"/>
                <a:gd name="connsiteX5" fmla="*/ 2094094 w 2899515"/>
                <a:gd name="connsiteY5" fmla="*/ 2073306 h 2587074"/>
                <a:gd name="connsiteX6" fmla="*/ 1449758 w 2899515"/>
                <a:gd name="connsiteY6" fmla="*/ 2587074 h 2587074"/>
                <a:gd name="connsiteX7" fmla="*/ 805421 w 2899515"/>
                <a:gd name="connsiteY7" fmla="*/ 2073306 h 2587074"/>
                <a:gd name="connsiteX8" fmla="*/ 1127589 w 2899515"/>
                <a:gd name="connsiteY8" fmla="*/ 2073306 h 2587074"/>
                <a:gd name="connsiteX9" fmla="*/ 1127589 w 2899515"/>
                <a:gd name="connsiteY9" fmla="*/ 1858510 h 2587074"/>
                <a:gd name="connsiteX10" fmla="*/ 0 w 2899515"/>
                <a:gd name="connsiteY10" fmla="*/ 1858510 h 2587074"/>
                <a:gd name="connsiteX11" fmla="*/ 330741 w 2899515"/>
                <a:gd name="connsiteY11" fmla="*/ 0 h 2587074"/>
                <a:gd name="connsiteX0" fmla="*/ 330741 w 2899515"/>
                <a:gd name="connsiteY0" fmla="*/ 0 h 2587074"/>
                <a:gd name="connsiteX1" fmla="*/ 2568775 w 2899515"/>
                <a:gd name="connsiteY1" fmla="*/ 9727 h 2587074"/>
                <a:gd name="connsiteX2" fmla="*/ 2899515 w 2899515"/>
                <a:gd name="connsiteY2" fmla="*/ 1858510 h 2587074"/>
                <a:gd name="connsiteX3" fmla="*/ 1771926 w 2899515"/>
                <a:gd name="connsiteY3" fmla="*/ 1858510 h 2587074"/>
                <a:gd name="connsiteX4" fmla="*/ 1771926 w 2899515"/>
                <a:gd name="connsiteY4" fmla="*/ 2073306 h 2587074"/>
                <a:gd name="connsiteX5" fmla="*/ 2094094 w 2899515"/>
                <a:gd name="connsiteY5" fmla="*/ 2073306 h 2587074"/>
                <a:gd name="connsiteX6" fmla="*/ 1449758 w 2899515"/>
                <a:gd name="connsiteY6" fmla="*/ 2587074 h 2587074"/>
                <a:gd name="connsiteX7" fmla="*/ 805421 w 2899515"/>
                <a:gd name="connsiteY7" fmla="*/ 2073306 h 2587074"/>
                <a:gd name="connsiteX8" fmla="*/ 1127589 w 2899515"/>
                <a:gd name="connsiteY8" fmla="*/ 2073306 h 2587074"/>
                <a:gd name="connsiteX9" fmla="*/ 1127589 w 2899515"/>
                <a:gd name="connsiteY9" fmla="*/ 1858510 h 2587074"/>
                <a:gd name="connsiteX10" fmla="*/ 0 w 2899515"/>
                <a:gd name="connsiteY10" fmla="*/ 1858510 h 2587074"/>
                <a:gd name="connsiteX11" fmla="*/ 330741 w 2899515"/>
                <a:gd name="connsiteY11" fmla="*/ 0 h 2587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99515" h="2587074">
                  <a:moveTo>
                    <a:pt x="330741" y="0"/>
                  </a:moveTo>
                  <a:lnTo>
                    <a:pt x="2568775" y="9727"/>
                  </a:lnTo>
                  <a:lnTo>
                    <a:pt x="2899515" y="1858510"/>
                  </a:lnTo>
                  <a:lnTo>
                    <a:pt x="1771926" y="1858510"/>
                  </a:lnTo>
                  <a:lnTo>
                    <a:pt x="1771926" y="2073306"/>
                  </a:lnTo>
                  <a:lnTo>
                    <a:pt x="2094094" y="2073306"/>
                  </a:lnTo>
                  <a:lnTo>
                    <a:pt x="1449758" y="2587074"/>
                  </a:lnTo>
                  <a:lnTo>
                    <a:pt x="805421" y="2073306"/>
                  </a:lnTo>
                  <a:lnTo>
                    <a:pt x="1127589" y="2073306"/>
                  </a:lnTo>
                  <a:lnTo>
                    <a:pt x="1127589" y="1858510"/>
                  </a:lnTo>
                  <a:lnTo>
                    <a:pt x="0" y="1858510"/>
                  </a:lnTo>
                  <a:lnTo>
                    <a:pt x="330741" y="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40000">
                  <a:schemeClr val="accent5">
                    <a:lumMod val="20000"/>
                    <a:lumOff val="80000"/>
                  </a:schemeClr>
                </a:gs>
                <a:gs pos="100000">
                  <a:schemeClr val="accent5">
                    <a:tint val="15000"/>
                    <a:satMod val="350000"/>
                  </a:schemeClr>
                </a:gs>
              </a:gsLst>
            </a:gra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下矢印吹き出し 25"/>
            <p:cNvSpPr/>
            <p:nvPr userDrawn="1"/>
          </p:nvSpPr>
          <p:spPr>
            <a:xfrm>
              <a:off x="2228626" y="3162733"/>
              <a:ext cx="1230609" cy="1085701"/>
            </a:xfrm>
            <a:custGeom>
              <a:avLst/>
              <a:gdLst>
                <a:gd name="connsiteX0" fmla="*/ 0 w 2899515"/>
                <a:gd name="connsiteY0" fmla="*/ 0 h 2577347"/>
                <a:gd name="connsiteX1" fmla="*/ 2899515 w 2899515"/>
                <a:gd name="connsiteY1" fmla="*/ 0 h 2577347"/>
                <a:gd name="connsiteX2" fmla="*/ 2899515 w 2899515"/>
                <a:gd name="connsiteY2" fmla="*/ 1848783 h 2577347"/>
                <a:gd name="connsiteX3" fmla="*/ 1771926 w 2899515"/>
                <a:gd name="connsiteY3" fmla="*/ 1848783 h 2577347"/>
                <a:gd name="connsiteX4" fmla="*/ 1771926 w 2899515"/>
                <a:gd name="connsiteY4" fmla="*/ 2063579 h 2577347"/>
                <a:gd name="connsiteX5" fmla="*/ 2094094 w 2899515"/>
                <a:gd name="connsiteY5" fmla="*/ 2063579 h 2577347"/>
                <a:gd name="connsiteX6" fmla="*/ 1449758 w 2899515"/>
                <a:gd name="connsiteY6" fmla="*/ 2577347 h 2577347"/>
                <a:gd name="connsiteX7" fmla="*/ 805421 w 2899515"/>
                <a:gd name="connsiteY7" fmla="*/ 2063579 h 2577347"/>
                <a:gd name="connsiteX8" fmla="*/ 1127589 w 2899515"/>
                <a:gd name="connsiteY8" fmla="*/ 2063579 h 2577347"/>
                <a:gd name="connsiteX9" fmla="*/ 1127589 w 2899515"/>
                <a:gd name="connsiteY9" fmla="*/ 1848783 h 2577347"/>
                <a:gd name="connsiteX10" fmla="*/ 0 w 2899515"/>
                <a:gd name="connsiteY10" fmla="*/ 1848783 h 2577347"/>
                <a:gd name="connsiteX11" fmla="*/ 0 w 2899515"/>
                <a:gd name="connsiteY11" fmla="*/ 0 h 2577347"/>
                <a:gd name="connsiteX0" fmla="*/ 330741 w 2899515"/>
                <a:gd name="connsiteY0" fmla="*/ 0 h 2587074"/>
                <a:gd name="connsiteX1" fmla="*/ 2899515 w 2899515"/>
                <a:gd name="connsiteY1" fmla="*/ 9727 h 2587074"/>
                <a:gd name="connsiteX2" fmla="*/ 2899515 w 2899515"/>
                <a:gd name="connsiteY2" fmla="*/ 1858510 h 2587074"/>
                <a:gd name="connsiteX3" fmla="*/ 1771926 w 2899515"/>
                <a:gd name="connsiteY3" fmla="*/ 1858510 h 2587074"/>
                <a:gd name="connsiteX4" fmla="*/ 1771926 w 2899515"/>
                <a:gd name="connsiteY4" fmla="*/ 2073306 h 2587074"/>
                <a:gd name="connsiteX5" fmla="*/ 2094094 w 2899515"/>
                <a:gd name="connsiteY5" fmla="*/ 2073306 h 2587074"/>
                <a:gd name="connsiteX6" fmla="*/ 1449758 w 2899515"/>
                <a:gd name="connsiteY6" fmla="*/ 2587074 h 2587074"/>
                <a:gd name="connsiteX7" fmla="*/ 805421 w 2899515"/>
                <a:gd name="connsiteY7" fmla="*/ 2073306 h 2587074"/>
                <a:gd name="connsiteX8" fmla="*/ 1127589 w 2899515"/>
                <a:gd name="connsiteY8" fmla="*/ 2073306 h 2587074"/>
                <a:gd name="connsiteX9" fmla="*/ 1127589 w 2899515"/>
                <a:gd name="connsiteY9" fmla="*/ 1858510 h 2587074"/>
                <a:gd name="connsiteX10" fmla="*/ 0 w 2899515"/>
                <a:gd name="connsiteY10" fmla="*/ 1858510 h 2587074"/>
                <a:gd name="connsiteX11" fmla="*/ 330741 w 2899515"/>
                <a:gd name="connsiteY11" fmla="*/ 0 h 2587074"/>
                <a:gd name="connsiteX0" fmla="*/ 330741 w 2899515"/>
                <a:gd name="connsiteY0" fmla="*/ 0 h 2587074"/>
                <a:gd name="connsiteX1" fmla="*/ 2568775 w 2899515"/>
                <a:gd name="connsiteY1" fmla="*/ 9727 h 2587074"/>
                <a:gd name="connsiteX2" fmla="*/ 2899515 w 2899515"/>
                <a:gd name="connsiteY2" fmla="*/ 1858510 h 2587074"/>
                <a:gd name="connsiteX3" fmla="*/ 1771926 w 2899515"/>
                <a:gd name="connsiteY3" fmla="*/ 1858510 h 2587074"/>
                <a:gd name="connsiteX4" fmla="*/ 1771926 w 2899515"/>
                <a:gd name="connsiteY4" fmla="*/ 2073306 h 2587074"/>
                <a:gd name="connsiteX5" fmla="*/ 2094094 w 2899515"/>
                <a:gd name="connsiteY5" fmla="*/ 2073306 h 2587074"/>
                <a:gd name="connsiteX6" fmla="*/ 1449758 w 2899515"/>
                <a:gd name="connsiteY6" fmla="*/ 2587074 h 2587074"/>
                <a:gd name="connsiteX7" fmla="*/ 805421 w 2899515"/>
                <a:gd name="connsiteY7" fmla="*/ 2073306 h 2587074"/>
                <a:gd name="connsiteX8" fmla="*/ 1127589 w 2899515"/>
                <a:gd name="connsiteY8" fmla="*/ 2073306 h 2587074"/>
                <a:gd name="connsiteX9" fmla="*/ 1127589 w 2899515"/>
                <a:gd name="connsiteY9" fmla="*/ 1858510 h 2587074"/>
                <a:gd name="connsiteX10" fmla="*/ 0 w 2899515"/>
                <a:gd name="connsiteY10" fmla="*/ 1858510 h 2587074"/>
                <a:gd name="connsiteX11" fmla="*/ 330741 w 2899515"/>
                <a:gd name="connsiteY11" fmla="*/ 0 h 2587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99515" h="2587074">
                  <a:moveTo>
                    <a:pt x="330741" y="0"/>
                  </a:moveTo>
                  <a:lnTo>
                    <a:pt x="2568775" y="9727"/>
                  </a:lnTo>
                  <a:lnTo>
                    <a:pt x="2899515" y="1858510"/>
                  </a:lnTo>
                  <a:lnTo>
                    <a:pt x="1771926" y="1858510"/>
                  </a:lnTo>
                  <a:lnTo>
                    <a:pt x="1771926" y="2073306"/>
                  </a:lnTo>
                  <a:lnTo>
                    <a:pt x="2094094" y="2073306"/>
                  </a:lnTo>
                  <a:lnTo>
                    <a:pt x="1449758" y="2587074"/>
                  </a:lnTo>
                  <a:lnTo>
                    <a:pt x="805421" y="2073306"/>
                  </a:lnTo>
                  <a:lnTo>
                    <a:pt x="1127589" y="2073306"/>
                  </a:lnTo>
                  <a:lnTo>
                    <a:pt x="1127589" y="1858510"/>
                  </a:lnTo>
                  <a:lnTo>
                    <a:pt x="0" y="1858510"/>
                  </a:lnTo>
                  <a:lnTo>
                    <a:pt x="330741" y="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35000">
                  <a:schemeClr val="bg1"/>
                </a:gs>
                <a:gs pos="99000">
                  <a:schemeClr val="bg1"/>
                </a:gs>
              </a:gsLst>
            </a:gra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2" name="正方形/長方形 31"/>
          <p:cNvSpPr/>
          <p:nvPr userDrawn="1"/>
        </p:nvSpPr>
        <p:spPr bwMode="gray">
          <a:xfrm>
            <a:off x="4121949" y="3705583"/>
            <a:ext cx="4815535" cy="4571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9DF20F-63F4-43FA-8842-0A34825EBD3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A1E0E5-6107-456B-8F30-B554D60E15C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48450" y="100013"/>
            <a:ext cx="2057400" cy="5694362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76250" y="100013"/>
            <a:ext cx="6019800" cy="5694362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258B00-CB1C-4F33-BDE3-4C3402E7625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8281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07313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0528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05396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70388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61301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4916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次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 bwMode="gray">
          <a:xfrm>
            <a:off x="1601670" y="4104075"/>
            <a:ext cx="7039615" cy="1980220"/>
          </a:xfrm>
          <a:noFill/>
        </p:spPr>
        <p:txBody>
          <a:bodyPr anchor="ctr" anchorCtr="0"/>
          <a:lstStyle>
            <a:lvl1pPr marL="0" indent="0">
              <a:lnSpc>
                <a:spcPct val="150000"/>
              </a:lnSpc>
              <a:buNone/>
              <a:defRPr sz="2800">
                <a:solidFill>
                  <a:schemeClr val="accent5">
                    <a:lumMod val="50000"/>
                  </a:schemeClr>
                </a:solidFill>
                <a:latin typeface="+mj-ea"/>
                <a:ea typeface="+mj-ea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</p:txBody>
      </p:sp>
      <p:sp>
        <p:nvSpPr>
          <p:cNvPr id="23" name="Rectangle 10"/>
          <p:cNvSpPr/>
          <p:nvPr userDrawn="1"/>
        </p:nvSpPr>
        <p:spPr>
          <a:xfrm>
            <a:off x="1" y="0"/>
            <a:ext cx="566554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50000">
                <a:schemeClr val="accent5">
                  <a:lumMod val="60000"/>
                  <a:lumOff val="40000"/>
                </a:schemeClr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15875" cap="flat" cmpd="sng" algn="ctr">
            <a:noFill/>
            <a:prstDash val="solid"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4" name="グループ化 23"/>
          <p:cNvGrpSpPr/>
          <p:nvPr userDrawn="1"/>
        </p:nvGrpSpPr>
        <p:grpSpPr>
          <a:xfrm>
            <a:off x="1196625" y="1268761"/>
            <a:ext cx="1378097" cy="2340260"/>
            <a:chOff x="1871700" y="3162733"/>
            <a:chExt cx="1975387" cy="3352284"/>
          </a:xfrm>
        </p:grpSpPr>
        <p:sp>
          <p:nvSpPr>
            <p:cNvPr id="25" name="下矢印吹き出し 25"/>
            <p:cNvSpPr/>
            <p:nvPr userDrawn="1"/>
          </p:nvSpPr>
          <p:spPr>
            <a:xfrm>
              <a:off x="1871700" y="4752490"/>
              <a:ext cx="1975387" cy="1762527"/>
            </a:xfrm>
            <a:custGeom>
              <a:avLst/>
              <a:gdLst>
                <a:gd name="connsiteX0" fmla="*/ 0 w 2899515"/>
                <a:gd name="connsiteY0" fmla="*/ 0 h 2577347"/>
                <a:gd name="connsiteX1" fmla="*/ 2899515 w 2899515"/>
                <a:gd name="connsiteY1" fmla="*/ 0 h 2577347"/>
                <a:gd name="connsiteX2" fmla="*/ 2899515 w 2899515"/>
                <a:gd name="connsiteY2" fmla="*/ 1848783 h 2577347"/>
                <a:gd name="connsiteX3" fmla="*/ 1771926 w 2899515"/>
                <a:gd name="connsiteY3" fmla="*/ 1848783 h 2577347"/>
                <a:gd name="connsiteX4" fmla="*/ 1771926 w 2899515"/>
                <a:gd name="connsiteY4" fmla="*/ 2063579 h 2577347"/>
                <a:gd name="connsiteX5" fmla="*/ 2094094 w 2899515"/>
                <a:gd name="connsiteY5" fmla="*/ 2063579 h 2577347"/>
                <a:gd name="connsiteX6" fmla="*/ 1449758 w 2899515"/>
                <a:gd name="connsiteY6" fmla="*/ 2577347 h 2577347"/>
                <a:gd name="connsiteX7" fmla="*/ 805421 w 2899515"/>
                <a:gd name="connsiteY7" fmla="*/ 2063579 h 2577347"/>
                <a:gd name="connsiteX8" fmla="*/ 1127589 w 2899515"/>
                <a:gd name="connsiteY8" fmla="*/ 2063579 h 2577347"/>
                <a:gd name="connsiteX9" fmla="*/ 1127589 w 2899515"/>
                <a:gd name="connsiteY9" fmla="*/ 1848783 h 2577347"/>
                <a:gd name="connsiteX10" fmla="*/ 0 w 2899515"/>
                <a:gd name="connsiteY10" fmla="*/ 1848783 h 2577347"/>
                <a:gd name="connsiteX11" fmla="*/ 0 w 2899515"/>
                <a:gd name="connsiteY11" fmla="*/ 0 h 2577347"/>
                <a:gd name="connsiteX0" fmla="*/ 330741 w 2899515"/>
                <a:gd name="connsiteY0" fmla="*/ 0 h 2587074"/>
                <a:gd name="connsiteX1" fmla="*/ 2899515 w 2899515"/>
                <a:gd name="connsiteY1" fmla="*/ 9727 h 2587074"/>
                <a:gd name="connsiteX2" fmla="*/ 2899515 w 2899515"/>
                <a:gd name="connsiteY2" fmla="*/ 1858510 h 2587074"/>
                <a:gd name="connsiteX3" fmla="*/ 1771926 w 2899515"/>
                <a:gd name="connsiteY3" fmla="*/ 1858510 h 2587074"/>
                <a:gd name="connsiteX4" fmla="*/ 1771926 w 2899515"/>
                <a:gd name="connsiteY4" fmla="*/ 2073306 h 2587074"/>
                <a:gd name="connsiteX5" fmla="*/ 2094094 w 2899515"/>
                <a:gd name="connsiteY5" fmla="*/ 2073306 h 2587074"/>
                <a:gd name="connsiteX6" fmla="*/ 1449758 w 2899515"/>
                <a:gd name="connsiteY6" fmla="*/ 2587074 h 2587074"/>
                <a:gd name="connsiteX7" fmla="*/ 805421 w 2899515"/>
                <a:gd name="connsiteY7" fmla="*/ 2073306 h 2587074"/>
                <a:gd name="connsiteX8" fmla="*/ 1127589 w 2899515"/>
                <a:gd name="connsiteY8" fmla="*/ 2073306 h 2587074"/>
                <a:gd name="connsiteX9" fmla="*/ 1127589 w 2899515"/>
                <a:gd name="connsiteY9" fmla="*/ 1858510 h 2587074"/>
                <a:gd name="connsiteX10" fmla="*/ 0 w 2899515"/>
                <a:gd name="connsiteY10" fmla="*/ 1858510 h 2587074"/>
                <a:gd name="connsiteX11" fmla="*/ 330741 w 2899515"/>
                <a:gd name="connsiteY11" fmla="*/ 0 h 2587074"/>
                <a:gd name="connsiteX0" fmla="*/ 330741 w 2899515"/>
                <a:gd name="connsiteY0" fmla="*/ 0 h 2587074"/>
                <a:gd name="connsiteX1" fmla="*/ 2568775 w 2899515"/>
                <a:gd name="connsiteY1" fmla="*/ 9727 h 2587074"/>
                <a:gd name="connsiteX2" fmla="*/ 2899515 w 2899515"/>
                <a:gd name="connsiteY2" fmla="*/ 1858510 h 2587074"/>
                <a:gd name="connsiteX3" fmla="*/ 1771926 w 2899515"/>
                <a:gd name="connsiteY3" fmla="*/ 1858510 h 2587074"/>
                <a:gd name="connsiteX4" fmla="*/ 1771926 w 2899515"/>
                <a:gd name="connsiteY4" fmla="*/ 2073306 h 2587074"/>
                <a:gd name="connsiteX5" fmla="*/ 2094094 w 2899515"/>
                <a:gd name="connsiteY5" fmla="*/ 2073306 h 2587074"/>
                <a:gd name="connsiteX6" fmla="*/ 1449758 w 2899515"/>
                <a:gd name="connsiteY6" fmla="*/ 2587074 h 2587074"/>
                <a:gd name="connsiteX7" fmla="*/ 805421 w 2899515"/>
                <a:gd name="connsiteY7" fmla="*/ 2073306 h 2587074"/>
                <a:gd name="connsiteX8" fmla="*/ 1127589 w 2899515"/>
                <a:gd name="connsiteY8" fmla="*/ 2073306 h 2587074"/>
                <a:gd name="connsiteX9" fmla="*/ 1127589 w 2899515"/>
                <a:gd name="connsiteY9" fmla="*/ 1858510 h 2587074"/>
                <a:gd name="connsiteX10" fmla="*/ 0 w 2899515"/>
                <a:gd name="connsiteY10" fmla="*/ 1858510 h 2587074"/>
                <a:gd name="connsiteX11" fmla="*/ 330741 w 2899515"/>
                <a:gd name="connsiteY11" fmla="*/ 0 h 2587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99515" h="2587074">
                  <a:moveTo>
                    <a:pt x="330741" y="0"/>
                  </a:moveTo>
                  <a:lnTo>
                    <a:pt x="2568775" y="9727"/>
                  </a:lnTo>
                  <a:lnTo>
                    <a:pt x="2899515" y="1858510"/>
                  </a:lnTo>
                  <a:lnTo>
                    <a:pt x="1771926" y="1858510"/>
                  </a:lnTo>
                  <a:lnTo>
                    <a:pt x="1771926" y="2073306"/>
                  </a:lnTo>
                  <a:lnTo>
                    <a:pt x="2094094" y="2073306"/>
                  </a:lnTo>
                  <a:lnTo>
                    <a:pt x="1449758" y="2587074"/>
                  </a:lnTo>
                  <a:lnTo>
                    <a:pt x="805421" y="2073306"/>
                  </a:lnTo>
                  <a:lnTo>
                    <a:pt x="1127589" y="2073306"/>
                  </a:lnTo>
                  <a:lnTo>
                    <a:pt x="1127589" y="1858510"/>
                  </a:lnTo>
                  <a:lnTo>
                    <a:pt x="0" y="1858510"/>
                  </a:lnTo>
                  <a:lnTo>
                    <a:pt x="330741" y="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35000">
                  <a:schemeClr val="accent5">
                    <a:lumMod val="60000"/>
                    <a:lumOff val="40000"/>
                  </a:schemeClr>
                </a:gs>
                <a:gs pos="100000">
                  <a:schemeClr val="accent5">
                    <a:tint val="15000"/>
                    <a:satMod val="350000"/>
                  </a:schemeClr>
                </a:gs>
              </a:gsLst>
            </a:gra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下矢印吹き出し 25"/>
            <p:cNvSpPr/>
            <p:nvPr userDrawn="1"/>
          </p:nvSpPr>
          <p:spPr>
            <a:xfrm>
              <a:off x="2069742" y="3816386"/>
              <a:ext cx="1548379" cy="1306471"/>
            </a:xfrm>
            <a:custGeom>
              <a:avLst/>
              <a:gdLst>
                <a:gd name="connsiteX0" fmla="*/ 0 w 2899515"/>
                <a:gd name="connsiteY0" fmla="*/ 0 h 2577347"/>
                <a:gd name="connsiteX1" fmla="*/ 2899515 w 2899515"/>
                <a:gd name="connsiteY1" fmla="*/ 0 h 2577347"/>
                <a:gd name="connsiteX2" fmla="*/ 2899515 w 2899515"/>
                <a:gd name="connsiteY2" fmla="*/ 1848783 h 2577347"/>
                <a:gd name="connsiteX3" fmla="*/ 1771926 w 2899515"/>
                <a:gd name="connsiteY3" fmla="*/ 1848783 h 2577347"/>
                <a:gd name="connsiteX4" fmla="*/ 1771926 w 2899515"/>
                <a:gd name="connsiteY4" fmla="*/ 2063579 h 2577347"/>
                <a:gd name="connsiteX5" fmla="*/ 2094094 w 2899515"/>
                <a:gd name="connsiteY5" fmla="*/ 2063579 h 2577347"/>
                <a:gd name="connsiteX6" fmla="*/ 1449758 w 2899515"/>
                <a:gd name="connsiteY6" fmla="*/ 2577347 h 2577347"/>
                <a:gd name="connsiteX7" fmla="*/ 805421 w 2899515"/>
                <a:gd name="connsiteY7" fmla="*/ 2063579 h 2577347"/>
                <a:gd name="connsiteX8" fmla="*/ 1127589 w 2899515"/>
                <a:gd name="connsiteY8" fmla="*/ 2063579 h 2577347"/>
                <a:gd name="connsiteX9" fmla="*/ 1127589 w 2899515"/>
                <a:gd name="connsiteY9" fmla="*/ 1848783 h 2577347"/>
                <a:gd name="connsiteX10" fmla="*/ 0 w 2899515"/>
                <a:gd name="connsiteY10" fmla="*/ 1848783 h 2577347"/>
                <a:gd name="connsiteX11" fmla="*/ 0 w 2899515"/>
                <a:gd name="connsiteY11" fmla="*/ 0 h 2577347"/>
                <a:gd name="connsiteX0" fmla="*/ 330741 w 2899515"/>
                <a:gd name="connsiteY0" fmla="*/ 0 h 2587074"/>
                <a:gd name="connsiteX1" fmla="*/ 2899515 w 2899515"/>
                <a:gd name="connsiteY1" fmla="*/ 9727 h 2587074"/>
                <a:gd name="connsiteX2" fmla="*/ 2899515 w 2899515"/>
                <a:gd name="connsiteY2" fmla="*/ 1858510 h 2587074"/>
                <a:gd name="connsiteX3" fmla="*/ 1771926 w 2899515"/>
                <a:gd name="connsiteY3" fmla="*/ 1858510 h 2587074"/>
                <a:gd name="connsiteX4" fmla="*/ 1771926 w 2899515"/>
                <a:gd name="connsiteY4" fmla="*/ 2073306 h 2587074"/>
                <a:gd name="connsiteX5" fmla="*/ 2094094 w 2899515"/>
                <a:gd name="connsiteY5" fmla="*/ 2073306 h 2587074"/>
                <a:gd name="connsiteX6" fmla="*/ 1449758 w 2899515"/>
                <a:gd name="connsiteY6" fmla="*/ 2587074 h 2587074"/>
                <a:gd name="connsiteX7" fmla="*/ 805421 w 2899515"/>
                <a:gd name="connsiteY7" fmla="*/ 2073306 h 2587074"/>
                <a:gd name="connsiteX8" fmla="*/ 1127589 w 2899515"/>
                <a:gd name="connsiteY8" fmla="*/ 2073306 h 2587074"/>
                <a:gd name="connsiteX9" fmla="*/ 1127589 w 2899515"/>
                <a:gd name="connsiteY9" fmla="*/ 1858510 h 2587074"/>
                <a:gd name="connsiteX10" fmla="*/ 0 w 2899515"/>
                <a:gd name="connsiteY10" fmla="*/ 1858510 h 2587074"/>
                <a:gd name="connsiteX11" fmla="*/ 330741 w 2899515"/>
                <a:gd name="connsiteY11" fmla="*/ 0 h 2587074"/>
                <a:gd name="connsiteX0" fmla="*/ 330741 w 2899515"/>
                <a:gd name="connsiteY0" fmla="*/ 0 h 2587074"/>
                <a:gd name="connsiteX1" fmla="*/ 2568775 w 2899515"/>
                <a:gd name="connsiteY1" fmla="*/ 9727 h 2587074"/>
                <a:gd name="connsiteX2" fmla="*/ 2899515 w 2899515"/>
                <a:gd name="connsiteY2" fmla="*/ 1858510 h 2587074"/>
                <a:gd name="connsiteX3" fmla="*/ 1771926 w 2899515"/>
                <a:gd name="connsiteY3" fmla="*/ 1858510 h 2587074"/>
                <a:gd name="connsiteX4" fmla="*/ 1771926 w 2899515"/>
                <a:gd name="connsiteY4" fmla="*/ 2073306 h 2587074"/>
                <a:gd name="connsiteX5" fmla="*/ 2094094 w 2899515"/>
                <a:gd name="connsiteY5" fmla="*/ 2073306 h 2587074"/>
                <a:gd name="connsiteX6" fmla="*/ 1449758 w 2899515"/>
                <a:gd name="connsiteY6" fmla="*/ 2587074 h 2587074"/>
                <a:gd name="connsiteX7" fmla="*/ 805421 w 2899515"/>
                <a:gd name="connsiteY7" fmla="*/ 2073306 h 2587074"/>
                <a:gd name="connsiteX8" fmla="*/ 1127589 w 2899515"/>
                <a:gd name="connsiteY8" fmla="*/ 2073306 h 2587074"/>
                <a:gd name="connsiteX9" fmla="*/ 1127589 w 2899515"/>
                <a:gd name="connsiteY9" fmla="*/ 1858510 h 2587074"/>
                <a:gd name="connsiteX10" fmla="*/ 0 w 2899515"/>
                <a:gd name="connsiteY10" fmla="*/ 1858510 h 2587074"/>
                <a:gd name="connsiteX11" fmla="*/ 330741 w 2899515"/>
                <a:gd name="connsiteY11" fmla="*/ 0 h 2587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99515" h="2587074">
                  <a:moveTo>
                    <a:pt x="330741" y="0"/>
                  </a:moveTo>
                  <a:lnTo>
                    <a:pt x="2568775" y="9727"/>
                  </a:lnTo>
                  <a:lnTo>
                    <a:pt x="2899515" y="1858510"/>
                  </a:lnTo>
                  <a:lnTo>
                    <a:pt x="1771926" y="1858510"/>
                  </a:lnTo>
                  <a:lnTo>
                    <a:pt x="1771926" y="2073306"/>
                  </a:lnTo>
                  <a:lnTo>
                    <a:pt x="2094094" y="2073306"/>
                  </a:lnTo>
                  <a:lnTo>
                    <a:pt x="1449758" y="2587074"/>
                  </a:lnTo>
                  <a:lnTo>
                    <a:pt x="805421" y="2073306"/>
                  </a:lnTo>
                  <a:lnTo>
                    <a:pt x="1127589" y="2073306"/>
                  </a:lnTo>
                  <a:lnTo>
                    <a:pt x="1127589" y="1858510"/>
                  </a:lnTo>
                  <a:lnTo>
                    <a:pt x="0" y="1858510"/>
                  </a:lnTo>
                  <a:lnTo>
                    <a:pt x="330741" y="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40000">
                  <a:schemeClr val="accent5">
                    <a:lumMod val="20000"/>
                    <a:lumOff val="80000"/>
                  </a:schemeClr>
                </a:gs>
                <a:gs pos="100000">
                  <a:schemeClr val="accent5">
                    <a:tint val="15000"/>
                    <a:satMod val="350000"/>
                  </a:schemeClr>
                </a:gs>
              </a:gsLst>
            </a:gra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下矢印吹き出し 25"/>
            <p:cNvSpPr/>
            <p:nvPr userDrawn="1"/>
          </p:nvSpPr>
          <p:spPr>
            <a:xfrm>
              <a:off x="2228626" y="3162733"/>
              <a:ext cx="1230609" cy="1085701"/>
            </a:xfrm>
            <a:custGeom>
              <a:avLst/>
              <a:gdLst>
                <a:gd name="connsiteX0" fmla="*/ 0 w 2899515"/>
                <a:gd name="connsiteY0" fmla="*/ 0 h 2577347"/>
                <a:gd name="connsiteX1" fmla="*/ 2899515 w 2899515"/>
                <a:gd name="connsiteY1" fmla="*/ 0 h 2577347"/>
                <a:gd name="connsiteX2" fmla="*/ 2899515 w 2899515"/>
                <a:gd name="connsiteY2" fmla="*/ 1848783 h 2577347"/>
                <a:gd name="connsiteX3" fmla="*/ 1771926 w 2899515"/>
                <a:gd name="connsiteY3" fmla="*/ 1848783 h 2577347"/>
                <a:gd name="connsiteX4" fmla="*/ 1771926 w 2899515"/>
                <a:gd name="connsiteY4" fmla="*/ 2063579 h 2577347"/>
                <a:gd name="connsiteX5" fmla="*/ 2094094 w 2899515"/>
                <a:gd name="connsiteY5" fmla="*/ 2063579 h 2577347"/>
                <a:gd name="connsiteX6" fmla="*/ 1449758 w 2899515"/>
                <a:gd name="connsiteY6" fmla="*/ 2577347 h 2577347"/>
                <a:gd name="connsiteX7" fmla="*/ 805421 w 2899515"/>
                <a:gd name="connsiteY7" fmla="*/ 2063579 h 2577347"/>
                <a:gd name="connsiteX8" fmla="*/ 1127589 w 2899515"/>
                <a:gd name="connsiteY8" fmla="*/ 2063579 h 2577347"/>
                <a:gd name="connsiteX9" fmla="*/ 1127589 w 2899515"/>
                <a:gd name="connsiteY9" fmla="*/ 1848783 h 2577347"/>
                <a:gd name="connsiteX10" fmla="*/ 0 w 2899515"/>
                <a:gd name="connsiteY10" fmla="*/ 1848783 h 2577347"/>
                <a:gd name="connsiteX11" fmla="*/ 0 w 2899515"/>
                <a:gd name="connsiteY11" fmla="*/ 0 h 2577347"/>
                <a:gd name="connsiteX0" fmla="*/ 330741 w 2899515"/>
                <a:gd name="connsiteY0" fmla="*/ 0 h 2587074"/>
                <a:gd name="connsiteX1" fmla="*/ 2899515 w 2899515"/>
                <a:gd name="connsiteY1" fmla="*/ 9727 h 2587074"/>
                <a:gd name="connsiteX2" fmla="*/ 2899515 w 2899515"/>
                <a:gd name="connsiteY2" fmla="*/ 1858510 h 2587074"/>
                <a:gd name="connsiteX3" fmla="*/ 1771926 w 2899515"/>
                <a:gd name="connsiteY3" fmla="*/ 1858510 h 2587074"/>
                <a:gd name="connsiteX4" fmla="*/ 1771926 w 2899515"/>
                <a:gd name="connsiteY4" fmla="*/ 2073306 h 2587074"/>
                <a:gd name="connsiteX5" fmla="*/ 2094094 w 2899515"/>
                <a:gd name="connsiteY5" fmla="*/ 2073306 h 2587074"/>
                <a:gd name="connsiteX6" fmla="*/ 1449758 w 2899515"/>
                <a:gd name="connsiteY6" fmla="*/ 2587074 h 2587074"/>
                <a:gd name="connsiteX7" fmla="*/ 805421 w 2899515"/>
                <a:gd name="connsiteY7" fmla="*/ 2073306 h 2587074"/>
                <a:gd name="connsiteX8" fmla="*/ 1127589 w 2899515"/>
                <a:gd name="connsiteY8" fmla="*/ 2073306 h 2587074"/>
                <a:gd name="connsiteX9" fmla="*/ 1127589 w 2899515"/>
                <a:gd name="connsiteY9" fmla="*/ 1858510 h 2587074"/>
                <a:gd name="connsiteX10" fmla="*/ 0 w 2899515"/>
                <a:gd name="connsiteY10" fmla="*/ 1858510 h 2587074"/>
                <a:gd name="connsiteX11" fmla="*/ 330741 w 2899515"/>
                <a:gd name="connsiteY11" fmla="*/ 0 h 2587074"/>
                <a:gd name="connsiteX0" fmla="*/ 330741 w 2899515"/>
                <a:gd name="connsiteY0" fmla="*/ 0 h 2587074"/>
                <a:gd name="connsiteX1" fmla="*/ 2568775 w 2899515"/>
                <a:gd name="connsiteY1" fmla="*/ 9727 h 2587074"/>
                <a:gd name="connsiteX2" fmla="*/ 2899515 w 2899515"/>
                <a:gd name="connsiteY2" fmla="*/ 1858510 h 2587074"/>
                <a:gd name="connsiteX3" fmla="*/ 1771926 w 2899515"/>
                <a:gd name="connsiteY3" fmla="*/ 1858510 h 2587074"/>
                <a:gd name="connsiteX4" fmla="*/ 1771926 w 2899515"/>
                <a:gd name="connsiteY4" fmla="*/ 2073306 h 2587074"/>
                <a:gd name="connsiteX5" fmla="*/ 2094094 w 2899515"/>
                <a:gd name="connsiteY5" fmla="*/ 2073306 h 2587074"/>
                <a:gd name="connsiteX6" fmla="*/ 1449758 w 2899515"/>
                <a:gd name="connsiteY6" fmla="*/ 2587074 h 2587074"/>
                <a:gd name="connsiteX7" fmla="*/ 805421 w 2899515"/>
                <a:gd name="connsiteY7" fmla="*/ 2073306 h 2587074"/>
                <a:gd name="connsiteX8" fmla="*/ 1127589 w 2899515"/>
                <a:gd name="connsiteY8" fmla="*/ 2073306 h 2587074"/>
                <a:gd name="connsiteX9" fmla="*/ 1127589 w 2899515"/>
                <a:gd name="connsiteY9" fmla="*/ 1858510 h 2587074"/>
                <a:gd name="connsiteX10" fmla="*/ 0 w 2899515"/>
                <a:gd name="connsiteY10" fmla="*/ 1858510 h 2587074"/>
                <a:gd name="connsiteX11" fmla="*/ 330741 w 2899515"/>
                <a:gd name="connsiteY11" fmla="*/ 0 h 2587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99515" h="2587074">
                  <a:moveTo>
                    <a:pt x="330741" y="0"/>
                  </a:moveTo>
                  <a:lnTo>
                    <a:pt x="2568775" y="9727"/>
                  </a:lnTo>
                  <a:lnTo>
                    <a:pt x="2899515" y="1858510"/>
                  </a:lnTo>
                  <a:lnTo>
                    <a:pt x="1771926" y="1858510"/>
                  </a:lnTo>
                  <a:lnTo>
                    <a:pt x="1771926" y="2073306"/>
                  </a:lnTo>
                  <a:lnTo>
                    <a:pt x="2094094" y="2073306"/>
                  </a:lnTo>
                  <a:lnTo>
                    <a:pt x="1449758" y="2587074"/>
                  </a:lnTo>
                  <a:lnTo>
                    <a:pt x="805421" y="2073306"/>
                  </a:lnTo>
                  <a:lnTo>
                    <a:pt x="1127589" y="2073306"/>
                  </a:lnTo>
                  <a:lnTo>
                    <a:pt x="1127589" y="1858510"/>
                  </a:lnTo>
                  <a:lnTo>
                    <a:pt x="0" y="1858510"/>
                  </a:lnTo>
                  <a:lnTo>
                    <a:pt x="330741" y="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35000">
                  <a:schemeClr val="bg1"/>
                </a:gs>
                <a:gs pos="99000">
                  <a:schemeClr val="bg1"/>
                </a:gs>
              </a:gsLst>
            </a:gra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8" name="正方形/長方形 27"/>
          <p:cNvSpPr/>
          <p:nvPr userDrawn="1"/>
        </p:nvSpPr>
        <p:spPr>
          <a:xfrm>
            <a:off x="2951820" y="2113632"/>
            <a:ext cx="4177394" cy="660256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タイトル 1"/>
          <p:cNvSpPr>
            <a:spLocks noGrp="1"/>
          </p:cNvSpPr>
          <p:nvPr>
            <p:ph type="ctrTitle"/>
          </p:nvPr>
        </p:nvSpPr>
        <p:spPr bwMode="gray">
          <a:xfrm>
            <a:off x="3415738" y="2372825"/>
            <a:ext cx="3226492" cy="651130"/>
          </a:xfrm>
          <a:noFill/>
        </p:spPr>
        <p:txBody>
          <a:bodyPr/>
          <a:lstStyle>
            <a:lvl1pPr>
              <a:defRPr sz="3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29" name="正方形/長方形 28"/>
          <p:cNvSpPr/>
          <p:nvPr userDrawn="1"/>
        </p:nvSpPr>
        <p:spPr bwMode="gray">
          <a:xfrm>
            <a:off x="1601670" y="3969060"/>
            <a:ext cx="7020780" cy="4571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92458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22397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35492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4983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扉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 bwMode="gray">
          <a:xfrm>
            <a:off x="1961710" y="3969060"/>
            <a:ext cx="6512260" cy="1500187"/>
          </a:xfrm>
        </p:spPr>
        <p:txBody>
          <a:bodyPr anchor="ctr" anchorCtr="0"/>
          <a:lstStyle>
            <a:lvl1pPr marL="0" indent="0">
              <a:lnSpc>
                <a:spcPct val="150000"/>
              </a:lnSpc>
              <a:buNone/>
              <a:defRPr sz="2000">
                <a:solidFill>
                  <a:schemeClr val="tx2">
                    <a:lumMod val="75000"/>
                  </a:schemeClr>
                </a:solidFill>
                <a:latin typeface="+mj-ea"/>
                <a:ea typeface="+mj-ea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24" name="Rectangle 10"/>
          <p:cNvSpPr/>
          <p:nvPr userDrawn="1"/>
        </p:nvSpPr>
        <p:spPr>
          <a:xfrm>
            <a:off x="1" y="0"/>
            <a:ext cx="431539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50000">
                <a:schemeClr val="accent5">
                  <a:lumMod val="60000"/>
                  <a:lumOff val="40000"/>
                </a:schemeClr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15875" cap="flat" cmpd="sng" algn="ctr">
            <a:noFill/>
            <a:prstDash val="solid"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正方形/長方形 24"/>
          <p:cNvSpPr/>
          <p:nvPr userDrawn="1"/>
        </p:nvSpPr>
        <p:spPr>
          <a:xfrm>
            <a:off x="215770" y="2303875"/>
            <a:ext cx="8766720" cy="660256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タイトル 1"/>
          <p:cNvSpPr>
            <a:spLocks noGrp="1"/>
          </p:cNvSpPr>
          <p:nvPr>
            <p:ph type="ctrTitle"/>
          </p:nvPr>
        </p:nvSpPr>
        <p:spPr bwMode="gray">
          <a:xfrm>
            <a:off x="526178" y="2303875"/>
            <a:ext cx="8145905" cy="630070"/>
          </a:xfrm>
          <a:noFill/>
        </p:spPr>
        <p:txBody>
          <a:bodyPr/>
          <a:lstStyle>
            <a:lvl1pPr algn="dist">
              <a:defRPr sz="3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26" name="正方形/長方形 25"/>
          <p:cNvSpPr/>
          <p:nvPr userDrawn="1"/>
        </p:nvSpPr>
        <p:spPr bwMode="gray">
          <a:xfrm>
            <a:off x="1961710" y="3203975"/>
            <a:ext cx="7020780" cy="4571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7" name="グループ化 26"/>
          <p:cNvGrpSpPr/>
          <p:nvPr userDrawn="1"/>
        </p:nvGrpSpPr>
        <p:grpSpPr>
          <a:xfrm>
            <a:off x="566555" y="98630"/>
            <a:ext cx="1251369" cy="2123606"/>
            <a:chOff x="1871700" y="3162733"/>
            <a:chExt cx="1975387" cy="3352284"/>
          </a:xfrm>
        </p:grpSpPr>
        <p:sp>
          <p:nvSpPr>
            <p:cNvPr id="28" name="下矢印吹き出し 25"/>
            <p:cNvSpPr/>
            <p:nvPr userDrawn="1"/>
          </p:nvSpPr>
          <p:spPr>
            <a:xfrm>
              <a:off x="1871700" y="4752490"/>
              <a:ext cx="1975387" cy="1762527"/>
            </a:xfrm>
            <a:custGeom>
              <a:avLst/>
              <a:gdLst>
                <a:gd name="connsiteX0" fmla="*/ 0 w 2899515"/>
                <a:gd name="connsiteY0" fmla="*/ 0 h 2577347"/>
                <a:gd name="connsiteX1" fmla="*/ 2899515 w 2899515"/>
                <a:gd name="connsiteY1" fmla="*/ 0 h 2577347"/>
                <a:gd name="connsiteX2" fmla="*/ 2899515 w 2899515"/>
                <a:gd name="connsiteY2" fmla="*/ 1848783 h 2577347"/>
                <a:gd name="connsiteX3" fmla="*/ 1771926 w 2899515"/>
                <a:gd name="connsiteY3" fmla="*/ 1848783 h 2577347"/>
                <a:gd name="connsiteX4" fmla="*/ 1771926 w 2899515"/>
                <a:gd name="connsiteY4" fmla="*/ 2063579 h 2577347"/>
                <a:gd name="connsiteX5" fmla="*/ 2094094 w 2899515"/>
                <a:gd name="connsiteY5" fmla="*/ 2063579 h 2577347"/>
                <a:gd name="connsiteX6" fmla="*/ 1449758 w 2899515"/>
                <a:gd name="connsiteY6" fmla="*/ 2577347 h 2577347"/>
                <a:gd name="connsiteX7" fmla="*/ 805421 w 2899515"/>
                <a:gd name="connsiteY7" fmla="*/ 2063579 h 2577347"/>
                <a:gd name="connsiteX8" fmla="*/ 1127589 w 2899515"/>
                <a:gd name="connsiteY8" fmla="*/ 2063579 h 2577347"/>
                <a:gd name="connsiteX9" fmla="*/ 1127589 w 2899515"/>
                <a:gd name="connsiteY9" fmla="*/ 1848783 h 2577347"/>
                <a:gd name="connsiteX10" fmla="*/ 0 w 2899515"/>
                <a:gd name="connsiteY10" fmla="*/ 1848783 h 2577347"/>
                <a:gd name="connsiteX11" fmla="*/ 0 w 2899515"/>
                <a:gd name="connsiteY11" fmla="*/ 0 h 2577347"/>
                <a:gd name="connsiteX0" fmla="*/ 330741 w 2899515"/>
                <a:gd name="connsiteY0" fmla="*/ 0 h 2587074"/>
                <a:gd name="connsiteX1" fmla="*/ 2899515 w 2899515"/>
                <a:gd name="connsiteY1" fmla="*/ 9727 h 2587074"/>
                <a:gd name="connsiteX2" fmla="*/ 2899515 w 2899515"/>
                <a:gd name="connsiteY2" fmla="*/ 1858510 h 2587074"/>
                <a:gd name="connsiteX3" fmla="*/ 1771926 w 2899515"/>
                <a:gd name="connsiteY3" fmla="*/ 1858510 h 2587074"/>
                <a:gd name="connsiteX4" fmla="*/ 1771926 w 2899515"/>
                <a:gd name="connsiteY4" fmla="*/ 2073306 h 2587074"/>
                <a:gd name="connsiteX5" fmla="*/ 2094094 w 2899515"/>
                <a:gd name="connsiteY5" fmla="*/ 2073306 h 2587074"/>
                <a:gd name="connsiteX6" fmla="*/ 1449758 w 2899515"/>
                <a:gd name="connsiteY6" fmla="*/ 2587074 h 2587074"/>
                <a:gd name="connsiteX7" fmla="*/ 805421 w 2899515"/>
                <a:gd name="connsiteY7" fmla="*/ 2073306 h 2587074"/>
                <a:gd name="connsiteX8" fmla="*/ 1127589 w 2899515"/>
                <a:gd name="connsiteY8" fmla="*/ 2073306 h 2587074"/>
                <a:gd name="connsiteX9" fmla="*/ 1127589 w 2899515"/>
                <a:gd name="connsiteY9" fmla="*/ 1858510 h 2587074"/>
                <a:gd name="connsiteX10" fmla="*/ 0 w 2899515"/>
                <a:gd name="connsiteY10" fmla="*/ 1858510 h 2587074"/>
                <a:gd name="connsiteX11" fmla="*/ 330741 w 2899515"/>
                <a:gd name="connsiteY11" fmla="*/ 0 h 2587074"/>
                <a:gd name="connsiteX0" fmla="*/ 330741 w 2899515"/>
                <a:gd name="connsiteY0" fmla="*/ 0 h 2587074"/>
                <a:gd name="connsiteX1" fmla="*/ 2568775 w 2899515"/>
                <a:gd name="connsiteY1" fmla="*/ 9727 h 2587074"/>
                <a:gd name="connsiteX2" fmla="*/ 2899515 w 2899515"/>
                <a:gd name="connsiteY2" fmla="*/ 1858510 h 2587074"/>
                <a:gd name="connsiteX3" fmla="*/ 1771926 w 2899515"/>
                <a:gd name="connsiteY3" fmla="*/ 1858510 h 2587074"/>
                <a:gd name="connsiteX4" fmla="*/ 1771926 w 2899515"/>
                <a:gd name="connsiteY4" fmla="*/ 2073306 h 2587074"/>
                <a:gd name="connsiteX5" fmla="*/ 2094094 w 2899515"/>
                <a:gd name="connsiteY5" fmla="*/ 2073306 h 2587074"/>
                <a:gd name="connsiteX6" fmla="*/ 1449758 w 2899515"/>
                <a:gd name="connsiteY6" fmla="*/ 2587074 h 2587074"/>
                <a:gd name="connsiteX7" fmla="*/ 805421 w 2899515"/>
                <a:gd name="connsiteY7" fmla="*/ 2073306 h 2587074"/>
                <a:gd name="connsiteX8" fmla="*/ 1127589 w 2899515"/>
                <a:gd name="connsiteY8" fmla="*/ 2073306 h 2587074"/>
                <a:gd name="connsiteX9" fmla="*/ 1127589 w 2899515"/>
                <a:gd name="connsiteY9" fmla="*/ 1858510 h 2587074"/>
                <a:gd name="connsiteX10" fmla="*/ 0 w 2899515"/>
                <a:gd name="connsiteY10" fmla="*/ 1858510 h 2587074"/>
                <a:gd name="connsiteX11" fmla="*/ 330741 w 2899515"/>
                <a:gd name="connsiteY11" fmla="*/ 0 h 2587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99515" h="2587074">
                  <a:moveTo>
                    <a:pt x="330741" y="0"/>
                  </a:moveTo>
                  <a:lnTo>
                    <a:pt x="2568775" y="9727"/>
                  </a:lnTo>
                  <a:lnTo>
                    <a:pt x="2899515" y="1858510"/>
                  </a:lnTo>
                  <a:lnTo>
                    <a:pt x="1771926" y="1858510"/>
                  </a:lnTo>
                  <a:lnTo>
                    <a:pt x="1771926" y="2073306"/>
                  </a:lnTo>
                  <a:lnTo>
                    <a:pt x="2094094" y="2073306"/>
                  </a:lnTo>
                  <a:lnTo>
                    <a:pt x="1449758" y="2587074"/>
                  </a:lnTo>
                  <a:lnTo>
                    <a:pt x="805421" y="2073306"/>
                  </a:lnTo>
                  <a:lnTo>
                    <a:pt x="1127589" y="2073306"/>
                  </a:lnTo>
                  <a:lnTo>
                    <a:pt x="1127589" y="1858510"/>
                  </a:lnTo>
                  <a:lnTo>
                    <a:pt x="0" y="1858510"/>
                  </a:lnTo>
                  <a:lnTo>
                    <a:pt x="330741" y="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35000">
                  <a:schemeClr val="accent5">
                    <a:lumMod val="60000"/>
                    <a:lumOff val="40000"/>
                  </a:schemeClr>
                </a:gs>
                <a:gs pos="100000">
                  <a:schemeClr val="accent5">
                    <a:tint val="15000"/>
                    <a:satMod val="350000"/>
                  </a:schemeClr>
                </a:gs>
              </a:gsLst>
            </a:gra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下矢印吹き出し 25"/>
            <p:cNvSpPr/>
            <p:nvPr userDrawn="1"/>
          </p:nvSpPr>
          <p:spPr>
            <a:xfrm>
              <a:off x="2069742" y="3816386"/>
              <a:ext cx="1548379" cy="1306471"/>
            </a:xfrm>
            <a:custGeom>
              <a:avLst/>
              <a:gdLst>
                <a:gd name="connsiteX0" fmla="*/ 0 w 2899515"/>
                <a:gd name="connsiteY0" fmla="*/ 0 h 2577347"/>
                <a:gd name="connsiteX1" fmla="*/ 2899515 w 2899515"/>
                <a:gd name="connsiteY1" fmla="*/ 0 h 2577347"/>
                <a:gd name="connsiteX2" fmla="*/ 2899515 w 2899515"/>
                <a:gd name="connsiteY2" fmla="*/ 1848783 h 2577347"/>
                <a:gd name="connsiteX3" fmla="*/ 1771926 w 2899515"/>
                <a:gd name="connsiteY3" fmla="*/ 1848783 h 2577347"/>
                <a:gd name="connsiteX4" fmla="*/ 1771926 w 2899515"/>
                <a:gd name="connsiteY4" fmla="*/ 2063579 h 2577347"/>
                <a:gd name="connsiteX5" fmla="*/ 2094094 w 2899515"/>
                <a:gd name="connsiteY5" fmla="*/ 2063579 h 2577347"/>
                <a:gd name="connsiteX6" fmla="*/ 1449758 w 2899515"/>
                <a:gd name="connsiteY6" fmla="*/ 2577347 h 2577347"/>
                <a:gd name="connsiteX7" fmla="*/ 805421 w 2899515"/>
                <a:gd name="connsiteY7" fmla="*/ 2063579 h 2577347"/>
                <a:gd name="connsiteX8" fmla="*/ 1127589 w 2899515"/>
                <a:gd name="connsiteY8" fmla="*/ 2063579 h 2577347"/>
                <a:gd name="connsiteX9" fmla="*/ 1127589 w 2899515"/>
                <a:gd name="connsiteY9" fmla="*/ 1848783 h 2577347"/>
                <a:gd name="connsiteX10" fmla="*/ 0 w 2899515"/>
                <a:gd name="connsiteY10" fmla="*/ 1848783 h 2577347"/>
                <a:gd name="connsiteX11" fmla="*/ 0 w 2899515"/>
                <a:gd name="connsiteY11" fmla="*/ 0 h 2577347"/>
                <a:gd name="connsiteX0" fmla="*/ 330741 w 2899515"/>
                <a:gd name="connsiteY0" fmla="*/ 0 h 2587074"/>
                <a:gd name="connsiteX1" fmla="*/ 2899515 w 2899515"/>
                <a:gd name="connsiteY1" fmla="*/ 9727 h 2587074"/>
                <a:gd name="connsiteX2" fmla="*/ 2899515 w 2899515"/>
                <a:gd name="connsiteY2" fmla="*/ 1858510 h 2587074"/>
                <a:gd name="connsiteX3" fmla="*/ 1771926 w 2899515"/>
                <a:gd name="connsiteY3" fmla="*/ 1858510 h 2587074"/>
                <a:gd name="connsiteX4" fmla="*/ 1771926 w 2899515"/>
                <a:gd name="connsiteY4" fmla="*/ 2073306 h 2587074"/>
                <a:gd name="connsiteX5" fmla="*/ 2094094 w 2899515"/>
                <a:gd name="connsiteY5" fmla="*/ 2073306 h 2587074"/>
                <a:gd name="connsiteX6" fmla="*/ 1449758 w 2899515"/>
                <a:gd name="connsiteY6" fmla="*/ 2587074 h 2587074"/>
                <a:gd name="connsiteX7" fmla="*/ 805421 w 2899515"/>
                <a:gd name="connsiteY7" fmla="*/ 2073306 h 2587074"/>
                <a:gd name="connsiteX8" fmla="*/ 1127589 w 2899515"/>
                <a:gd name="connsiteY8" fmla="*/ 2073306 h 2587074"/>
                <a:gd name="connsiteX9" fmla="*/ 1127589 w 2899515"/>
                <a:gd name="connsiteY9" fmla="*/ 1858510 h 2587074"/>
                <a:gd name="connsiteX10" fmla="*/ 0 w 2899515"/>
                <a:gd name="connsiteY10" fmla="*/ 1858510 h 2587074"/>
                <a:gd name="connsiteX11" fmla="*/ 330741 w 2899515"/>
                <a:gd name="connsiteY11" fmla="*/ 0 h 2587074"/>
                <a:gd name="connsiteX0" fmla="*/ 330741 w 2899515"/>
                <a:gd name="connsiteY0" fmla="*/ 0 h 2587074"/>
                <a:gd name="connsiteX1" fmla="*/ 2568775 w 2899515"/>
                <a:gd name="connsiteY1" fmla="*/ 9727 h 2587074"/>
                <a:gd name="connsiteX2" fmla="*/ 2899515 w 2899515"/>
                <a:gd name="connsiteY2" fmla="*/ 1858510 h 2587074"/>
                <a:gd name="connsiteX3" fmla="*/ 1771926 w 2899515"/>
                <a:gd name="connsiteY3" fmla="*/ 1858510 h 2587074"/>
                <a:gd name="connsiteX4" fmla="*/ 1771926 w 2899515"/>
                <a:gd name="connsiteY4" fmla="*/ 2073306 h 2587074"/>
                <a:gd name="connsiteX5" fmla="*/ 2094094 w 2899515"/>
                <a:gd name="connsiteY5" fmla="*/ 2073306 h 2587074"/>
                <a:gd name="connsiteX6" fmla="*/ 1449758 w 2899515"/>
                <a:gd name="connsiteY6" fmla="*/ 2587074 h 2587074"/>
                <a:gd name="connsiteX7" fmla="*/ 805421 w 2899515"/>
                <a:gd name="connsiteY7" fmla="*/ 2073306 h 2587074"/>
                <a:gd name="connsiteX8" fmla="*/ 1127589 w 2899515"/>
                <a:gd name="connsiteY8" fmla="*/ 2073306 h 2587074"/>
                <a:gd name="connsiteX9" fmla="*/ 1127589 w 2899515"/>
                <a:gd name="connsiteY9" fmla="*/ 1858510 h 2587074"/>
                <a:gd name="connsiteX10" fmla="*/ 0 w 2899515"/>
                <a:gd name="connsiteY10" fmla="*/ 1858510 h 2587074"/>
                <a:gd name="connsiteX11" fmla="*/ 330741 w 2899515"/>
                <a:gd name="connsiteY11" fmla="*/ 0 h 2587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99515" h="2587074">
                  <a:moveTo>
                    <a:pt x="330741" y="0"/>
                  </a:moveTo>
                  <a:lnTo>
                    <a:pt x="2568775" y="9727"/>
                  </a:lnTo>
                  <a:lnTo>
                    <a:pt x="2899515" y="1858510"/>
                  </a:lnTo>
                  <a:lnTo>
                    <a:pt x="1771926" y="1858510"/>
                  </a:lnTo>
                  <a:lnTo>
                    <a:pt x="1771926" y="2073306"/>
                  </a:lnTo>
                  <a:lnTo>
                    <a:pt x="2094094" y="2073306"/>
                  </a:lnTo>
                  <a:lnTo>
                    <a:pt x="1449758" y="2587074"/>
                  </a:lnTo>
                  <a:lnTo>
                    <a:pt x="805421" y="2073306"/>
                  </a:lnTo>
                  <a:lnTo>
                    <a:pt x="1127589" y="2073306"/>
                  </a:lnTo>
                  <a:lnTo>
                    <a:pt x="1127589" y="1858510"/>
                  </a:lnTo>
                  <a:lnTo>
                    <a:pt x="0" y="1858510"/>
                  </a:lnTo>
                  <a:lnTo>
                    <a:pt x="330741" y="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40000">
                  <a:schemeClr val="accent5">
                    <a:lumMod val="20000"/>
                    <a:lumOff val="80000"/>
                  </a:schemeClr>
                </a:gs>
                <a:gs pos="100000">
                  <a:schemeClr val="accent5">
                    <a:tint val="15000"/>
                    <a:satMod val="350000"/>
                  </a:schemeClr>
                </a:gs>
              </a:gsLst>
            </a:gra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下矢印吹き出し 25"/>
            <p:cNvSpPr/>
            <p:nvPr userDrawn="1"/>
          </p:nvSpPr>
          <p:spPr>
            <a:xfrm>
              <a:off x="2228626" y="3162733"/>
              <a:ext cx="1230609" cy="1085701"/>
            </a:xfrm>
            <a:custGeom>
              <a:avLst/>
              <a:gdLst>
                <a:gd name="connsiteX0" fmla="*/ 0 w 2899515"/>
                <a:gd name="connsiteY0" fmla="*/ 0 h 2577347"/>
                <a:gd name="connsiteX1" fmla="*/ 2899515 w 2899515"/>
                <a:gd name="connsiteY1" fmla="*/ 0 h 2577347"/>
                <a:gd name="connsiteX2" fmla="*/ 2899515 w 2899515"/>
                <a:gd name="connsiteY2" fmla="*/ 1848783 h 2577347"/>
                <a:gd name="connsiteX3" fmla="*/ 1771926 w 2899515"/>
                <a:gd name="connsiteY3" fmla="*/ 1848783 h 2577347"/>
                <a:gd name="connsiteX4" fmla="*/ 1771926 w 2899515"/>
                <a:gd name="connsiteY4" fmla="*/ 2063579 h 2577347"/>
                <a:gd name="connsiteX5" fmla="*/ 2094094 w 2899515"/>
                <a:gd name="connsiteY5" fmla="*/ 2063579 h 2577347"/>
                <a:gd name="connsiteX6" fmla="*/ 1449758 w 2899515"/>
                <a:gd name="connsiteY6" fmla="*/ 2577347 h 2577347"/>
                <a:gd name="connsiteX7" fmla="*/ 805421 w 2899515"/>
                <a:gd name="connsiteY7" fmla="*/ 2063579 h 2577347"/>
                <a:gd name="connsiteX8" fmla="*/ 1127589 w 2899515"/>
                <a:gd name="connsiteY8" fmla="*/ 2063579 h 2577347"/>
                <a:gd name="connsiteX9" fmla="*/ 1127589 w 2899515"/>
                <a:gd name="connsiteY9" fmla="*/ 1848783 h 2577347"/>
                <a:gd name="connsiteX10" fmla="*/ 0 w 2899515"/>
                <a:gd name="connsiteY10" fmla="*/ 1848783 h 2577347"/>
                <a:gd name="connsiteX11" fmla="*/ 0 w 2899515"/>
                <a:gd name="connsiteY11" fmla="*/ 0 h 2577347"/>
                <a:gd name="connsiteX0" fmla="*/ 330741 w 2899515"/>
                <a:gd name="connsiteY0" fmla="*/ 0 h 2587074"/>
                <a:gd name="connsiteX1" fmla="*/ 2899515 w 2899515"/>
                <a:gd name="connsiteY1" fmla="*/ 9727 h 2587074"/>
                <a:gd name="connsiteX2" fmla="*/ 2899515 w 2899515"/>
                <a:gd name="connsiteY2" fmla="*/ 1858510 h 2587074"/>
                <a:gd name="connsiteX3" fmla="*/ 1771926 w 2899515"/>
                <a:gd name="connsiteY3" fmla="*/ 1858510 h 2587074"/>
                <a:gd name="connsiteX4" fmla="*/ 1771926 w 2899515"/>
                <a:gd name="connsiteY4" fmla="*/ 2073306 h 2587074"/>
                <a:gd name="connsiteX5" fmla="*/ 2094094 w 2899515"/>
                <a:gd name="connsiteY5" fmla="*/ 2073306 h 2587074"/>
                <a:gd name="connsiteX6" fmla="*/ 1449758 w 2899515"/>
                <a:gd name="connsiteY6" fmla="*/ 2587074 h 2587074"/>
                <a:gd name="connsiteX7" fmla="*/ 805421 w 2899515"/>
                <a:gd name="connsiteY7" fmla="*/ 2073306 h 2587074"/>
                <a:gd name="connsiteX8" fmla="*/ 1127589 w 2899515"/>
                <a:gd name="connsiteY8" fmla="*/ 2073306 h 2587074"/>
                <a:gd name="connsiteX9" fmla="*/ 1127589 w 2899515"/>
                <a:gd name="connsiteY9" fmla="*/ 1858510 h 2587074"/>
                <a:gd name="connsiteX10" fmla="*/ 0 w 2899515"/>
                <a:gd name="connsiteY10" fmla="*/ 1858510 h 2587074"/>
                <a:gd name="connsiteX11" fmla="*/ 330741 w 2899515"/>
                <a:gd name="connsiteY11" fmla="*/ 0 h 2587074"/>
                <a:gd name="connsiteX0" fmla="*/ 330741 w 2899515"/>
                <a:gd name="connsiteY0" fmla="*/ 0 h 2587074"/>
                <a:gd name="connsiteX1" fmla="*/ 2568775 w 2899515"/>
                <a:gd name="connsiteY1" fmla="*/ 9727 h 2587074"/>
                <a:gd name="connsiteX2" fmla="*/ 2899515 w 2899515"/>
                <a:gd name="connsiteY2" fmla="*/ 1858510 h 2587074"/>
                <a:gd name="connsiteX3" fmla="*/ 1771926 w 2899515"/>
                <a:gd name="connsiteY3" fmla="*/ 1858510 h 2587074"/>
                <a:gd name="connsiteX4" fmla="*/ 1771926 w 2899515"/>
                <a:gd name="connsiteY4" fmla="*/ 2073306 h 2587074"/>
                <a:gd name="connsiteX5" fmla="*/ 2094094 w 2899515"/>
                <a:gd name="connsiteY5" fmla="*/ 2073306 h 2587074"/>
                <a:gd name="connsiteX6" fmla="*/ 1449758 w 2899515"/>
                <a:gd name="connsiteY6" fmla="*/ 2587074 h 2587074"/>
                <a:gd name="connsiteX7" fmla="*/ 805421 w 2899515"/>
                <a:gd name="connsiteY7" fmla="*/ 2073306 h 2587074"/>
                <a:gd name="connsiteX8" fmla="*/ 1127589 w 2899515"/>
                <a:gd name="connsiteY8" fmla="*/ 2073306 h 2587074"/>
                <a:gd name="connsiteX9" fmla="*/ 1127589 w 2899515"/>
                <a:gd name="connsiteY9" fmla="*/ 1858510 h 2587074"/>
                <a:gd name="connsiteX10" fmla="*/ 0 w 2899515"/>
                <a:gd name="connsiteY10" fmla="*/ 1858510 h 2587074"/>
                <a:gd name="connsiteX11" fmla="*/ 330741 w 2899515"/>
                <a:gd name="connsiteY11" fmla="*/ 0 h 2587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99515" h="2587074">
                  <a:moveTo>
                    <a:pt x="330741" y="0"/>
                  </a:moveTo>
                  <a:lnTo>
                    <a:pt x="2568775" y="9727"/>
                  </a:lnTo>
                  <a:lnTo>
                    <a:pt x="2899515" y="1858510"/>
                  </a:lnTo>
                  <a:lnTo>
                    <a:pt x="1771926" y="1858510"/>
                  </a:lnTo>
                  <a:lnTo>
                    <a:pt x="1771926" y="2073306"/>
                  </a:lnTo>
                  <a:lnTo>
                    <a:pt x="2094094" y="2073306"/>
                  </a:lnTo>
                  <a:lnTo>
                    <a:pt x="1449758" y="2587074"/>
                  </a:lnTo>
                  <a:lnTo>
                    <a:pt x="805421" y="2073306"/>
                  </a:lnTo>
                  <a:lnTo>
                    <a:pt x="1127589" y="2073306"/>
                  </a:lnTo>
                  <a:lnTo>
                    <a:pt x="1127589" y="1858510"/>
                  </a:lnTo>
                  <a:lnTo>
                    <a:pt x="0" y="1858510"/>
                  </a:lnTo>
                  <a:lnTo>
                    <a:pt x="330741" y="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35000">
                  <a:schemeClr val="bg1"/>
                </a:gs>
                <a:gs pos="99000">
                  <a:schemeClr val="bg1"/>
                </a:gs>
              </a:gsLst>
            </a:gra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42168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0"/>
          <p:cNvSpPr/>
          <p:nvPr userDrawn="1"/>
        </p:nvSpPr>
        <p:spPr>
          <a:xfrm>
            <a:off x="1" y="0"/>
            <a:ext cx="257451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50000">
                <a:schemeClr val="accent5">
                  <a:lumMod val="60000"/>
                  <a:lumOff val="40000"/>
                </a:schemeClr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15875" cap="flat" cmpd="sng" algn="ctr">
            <a:noFill/>
            <a:prstDash val="solid"/>
          </a:ln>
          <a:effectLst>
            <a:innerShdw blurRad="63500" dist="50800">
              <a:schemeClr val="bg2">
                <a:lumMod val="25000"/>
                <a:alpha val="50000"/>
              </a:scheme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正方形/長方形 17"/>
          <p:cNvSpPr/>
          <p:nvPr userDrawn="1"/>
        </p:nvSpPr>
        <p:spPr>
          <a:xfrm>
            <a:off x="1" y="0"/>
            <a:ext cx="9144000" cy="57544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2" name="タイトル 1"/>
          <p:cNvSpPr>
            <a:spLocks noGrp="1"/>
          </p:cNvSpPr>
          <p:nvPr>
            <p:ph type="title"/>
          </p:nvPr>
        </p:nvSpPr>
        <p:spPr bwMode="gray">
          <a:xfrm>
            <a:off x="1016605" y="0"/>
            <a:ext cx="7785865" cy="612559"/>
          </a:xfrm>
          <a:noFill/>
        </p:spPr>
        <p:txBody>
          <a:bodyPr/>
          <a:lstStyle>
            <a:lvl1pPr algn="dist">
              <a:defRPr sz="3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-63516" y="6615735"/>
            <a:ext cx="405045" cy="233645"/>
          </a:xfrm>
        </p:spPr>
        <p:txBody>
          <a:bodyPr/>
          <a:lstStyle>
            <a:lvl1pPr algn="ctr">
              <a:defRPr sz="1100" b="1">
                <a:solidFill>
                  <a:schemeClr val="bg1"/>
                </a:solidFill>
              </a:defRPr>
            </a:lvl1pPr>
          </a:lstStyle>
          <a:p>
            <a:fld id="{AB8B1B5A-AED4-4B02-972C-FB31AC0AAB37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19" name="下矢印吹き出し 25"/>
          <p:cNvSpPr/>
          <p:nvPr userDrawn="1"/>
        </p:nvSpPr>
        <p:spPr>
          <a:xfrm>
            <a:off x="226808" y="55841"/>
            <a:ext cx="519767" cy="463759"/>
          </a:xfrm>
          <a:custGeom>
            <a:avLst/>
            <a:gdLst>
              <a:gd name="connsiteX0" fmla="*/ 0 w 2899515"/>
              <a:gd name="connsiteY0" fmla="*/ 0 h 2577347"/>
              <a:gd name="connsiteX1" fmla="*/ 2899515 w 2899515"/>
              <a:gd name="connsiteY1" fmla="*/ 0 h 2577347"/>
              <a:gd name="connsiteX2" fmla="*/ 2899515 w 2899515"/>
              <a:gd name="connsiteY2" fmla="*/ 1848783 h 2577347"/>
              <a:gd name="connsiteX3" fmla="*/ 1771926 w 2899515"/>
              <a:gd name="connsiteY3" fmla="*/ 1848783 h 2577347"/>
              <a:gd name="connsiteX4" fmla="*/ 1771926 w 2899515"/>
              <a:gd name="connsiteY4" fmla="*/ 2063579 h 2577347"/>
              <a:gd name="connsiteX5" fmla="*/ 2094094 w 2899515"/>
              <a:gd name="connsiteY5" fmla="*/ 2063579 h 2577347"/>
              <a:gd name="connsiteX6" fmla="*/ 1449758 w 2899515"/>
              <a:gd name="connsiteY6" fmla="*/ 2577347 h 2577347"/>
              <a:gd name="connsiteX7" fmla="*/ 805421 w 2899515"/>
              <a:gd name="connsiteY7" fmla="*/ 2063579 h 2577347"/>
              <a:gd name="connsiteX8" fmla="*/ 1127589 w 2899515"/>
              <a:gd name="connsiteY8" fmla="*/ 2063579 h 2577347"/>
              <a:gd name="connsiteX9" fmla="*/ 1127589 w 2899515"/>
              <a:gd name="connsiteY9" fmla="*/ 1848783 h 2577347"/>
              <a:gd name="connsiteX10" fmla="*/ 0 w 2899515"/>
              <a:gd name="connsiteY10" fmla="*/ 1848783 h 2577347"/>
              <a:gd name="connsiteX11" fmla="*/ 0 w 2899515"/>
              <a:gd name="connsiteY11" fmla="*/ 0 h 2577347"/>
              <a:gd name="connsiteX0" fmla="*/ 330741 w 2899515"/>
              <a:gd name="connsiteY0" fmla="*/ 0 h 2587074"/>
              <a:gd name="connsiteX1" fmla="*/ 2899515 w 2899515"/>
              <a:gd name="connsiteY1" fmla="*/ 9727 h 2587074"/>
              <a:gd name="connsiteX2" fmla="*/ 2899515 w 2899515"/>
              <a:gd name="connsiteY2" fmla="*/ 1858510 h 2587074"/>
              <a:gd name="connsiteX3" fmla="*/ 1771926 w 2899515"/>
              <a:gd name="connsiteY3" fmla="*/ 1858510 h 2587074"/>
              <a:gd name="connsiteX4" fmla="*/ 1771926 w 2899515"/>
              <a:gd name="connsiteY4" fmla="*/ 2073306 h 2587074"/>
              <a:gd name="connsiteX5" fmla="*/ 2094094 w 2899515"/>
              <a:gd name="connsiteY5" fmla="*/ 2073306 h 2587074"/>
              <a:gd name="connsiteX6" fmla="*/ 1449758 w 2899515"/>
              <a:gd name="connsiteY6" fmla="*/ 2587074 h 2587074"/>
              <a:gd name="connsiteX7" fmla="*/ 805421 w 2899515"/>
              <a:gd name="connsiteY7" fmla="*/ 2073306 h 2587074"/>
              <a:gd name="connsiteX8" fmla="*/ 1127589 w 2899515"/>
              <a:gd name="connsiteY8" fmla="*/ 2073306 h 2587074"/>
              <a:gd name="connsiteX9" fmla="*/ 1127589 w 2899515"/>
              <a:gd name="connsiteY9" fmla="*/ 1858510 h 2587074"/>
              <a:gd name="connsiteX10" fmla="*/ 0 w 2899515"/>
              <a:gd name="connsiteY10" fmla="*/ 1858510 h 2587074"/>
              <a:gd name="connsiteX11" fmla="*/ 330741 w 2899515"/>
              <a:gd name="connsiteY11" fmla="*/ 0 h 2587074"/>
              <a:gd name="connsiteX0" fmla="*/ 330741 w 2899515"/>
              <a:gd name="connsiteY0" fmla="*/ 0 h 2587074"/>
              <a:gd name="connsiteX1" fmla="*/ 2568775 w 2899515"/>
              <a:gd name="connsiteY1" fmla="*/ 9727 h 2587074"/>
              <a:gd name="connsiteX2" fmla="*/ 2899515 w 2899515"/>
              <a:gd name="connsiteY2" fmla="*/ 1858510 h 2587074"/>
              <a:gd name="connsiteX3" fmla="*/ 1771926 w 2899515"/>
              <a:gd name="connsiteY3" fmla="*/ 1858510 h 2587074"/>
              <a:gd name="connsiteX4" fmla="*/ 1771926 w 2899515"/>
              <a:gd name="connsiteY4" fmla="*/ 2073306 h 2587074"/>
              <a:gd name="connsiteX5" fmla="*/ 2094094 w 2899515"/>
              <a:gd name="connsiteY5" fmla="*/ 2073306 h 2587074"/>
              <a:gd name="connsiteX6" fmla="*/ 1449758 w 2899515"/>
              <a:gd name="connsiteY6" fmla="*/ 2587074 h 2587074"/>
              <a:gd name="connsiteX7" fmla="*/ 805421 w 2899515"/>
              <a:gd name="connsiteY7" fmla="*/ 2073306 h 2587074"/>
              <a:gd name="connsiteX8" fmla="*/ 1127589 w 2899515"/>
              <a:gd name="connsiteY8" fmla="*/ 2073306 h 2587074"/>
              <a:gd name="connsiteX9" fmla="*/ 1127589 w 2899515"/>
              <a:gd name="connsiteY9" fmla="*/ 1858510 h 2587074"/>
              <a:gd name="connsiteX10" fmla="*/ 0 w 2899515"/>
              <a:gd name="connsiteY10" fmla="*/ 1858510 h 2587074"/>
              <a:gd name="connsiteX11" fmla="*/ 330741 w 2899515"/>
              <a:gd name="connsiteY11" fmla="*/ 0 h 2587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899515" h="2587074">
                <a:moveTo>
                  <a:pt x="330741" y="0"/>
                </a:moveTo>
                <a:lnTo>
                  <a:pt x="2568775" y="9727"/>
                </a:lnTo>
                <a:lnTo>
                  <a:pt x="2899515" y="1858510"/>
                </a:lnTo>
                <a:lnTo>
                  <a:pt x="1771926" y="1858510"/>
                </a:lnTo>
                <a:lnTo>
                  <a:pt x="1771926" y="2073306"/>
                </a:lnTo>
                <a:lnTo>
                  <a:pt x="2094094" y="2073306"/>
                </a:lnTo>
                <a:lnTo>
                  <a:pt x="1449758" y="2587074"/>
                </a:lnTo>
                <a:lnTo>
                  <a:pt x="805421" y="2073306"/>
                </a:lnTo>
                <a:lnTo>
                  <a:pt x="1127589" y="2073306"/>
                </a:lnTo>
                <a:lnTo>
                  <a:pt x="1127589" y="1858510"/>
                </a:lnTo>
                <a:lnTo>
                  <a:pt x="0" y="1858510"/>
                </a:lnTo>
                <a:lnTo>
                  <a:pt x="330741" y="0"/>
                </a:lnTo>
                <a:close/>
              </a:path>
            </a:pathLst>
          </a:custGeom>
          <a:gradFill>
            <a:gsLst>
              <a:gs pos="0">
                <a:schemeClr val="accent5">
                  <a:lumMod val="75000"/>
                </a:schemeClr>
              </a:gs>
              <a:gs pos="35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DFC717-0FC1-436C-A5F6-F7FDCCA260A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76250" y="12684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67250" y="12684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A6C04-AD07-4F08-99B3-2CFFF384F91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6B27A-AE1D-454D-A149-033D9D51C71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A6BF25-BF05-4566-86DD-1DBBB6C86AA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30AB5-ED7C-4D78-96CC-038A51249F1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22288" y="100013"/>
            <a:ext cx="7785100" cy="719137"/>
          </a:xfrm>
          <a:prstGeom prst="rect">
            <a:avLst/>
          </a:prstGeom>
          <a:solidFill>
            <a:schemeClr val="bg1">
              <a:alpha val="58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6250" y="1268413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50" y="6534150"/>
            <a:ext cx="97155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B55041-5462-4058-B6A7-E181361CF64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0" r:id="rId3"/>
    <p:sldLayoutId id="2147483654" r:id="rId4"/>
    <p:sldLayoutId id="2147483650" r:id="rId5"/>
    <p:sldLayoutId id="2147483652" r:id="rId6"/>
    <p:sldLayoutId id="2147483653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3172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>
          <a:xfrm>
            <a:off x="4057712" y="3136164"/>
            <a:ext cx="4860540" cy="585672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/>
          </a:p>
        </p:txBody>
      </p:sp>
      <p:sp>
        <p:nvSpPr>
          <p:cNvPr id="4" name="サブタイトル 2"/>
          <p:cNvSpPr txBox="1">
            <a:spLocks/>
          </p:cNvSpPr>
          <p:nvPr/>
        </p:nvSpPr>
        <p:spPr bwMode="auto">
          <a:xfrm>
            <a:off x="5337307" y="5856135"/>
            <a:ext cx="3580945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会社名</a:t>
            </a:r>
            <a:r>
              <a:rPr kumimoji="1" lang="ja-JP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215968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・部署名を入力</a:t>
            </a:r>
            <a:endParaRPr kumimoji="1" lang="ja-JP" altLang="en-US" sz="2000" b="0" i="0" u="none" strike="noStrike" kern="0" cap="none" spc="0" normalizeH="0" baseline="0" noProof="0" dirty="0">
              <a:ln>
                <a:noFill/>
              </a:ln>
              <a:solidFill>
                <a:srgbClr val="215968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81590" y="188640"/>
            <a:ext cx="4860540" cy="536215"/>
          </a:xfrm>
          <a:prstGeom prst="roundRect">
            <a:avLst/>
          </a:prstGeom>
          <a:solidFill>
            <a:schemeClr val="bg1">
              <a:alpha val="42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ja-JP" altLang="en-US" sz="2800" dirty="0" smtClean="0">
                <a:solidFill>
                  <a:schemeClr val="accent5">
                    <a:lumMod val="50000"/>
                  </a:schemeClr>
                </a:solidFill>
                <a:ea typeface="HGP創英角ｺﾞｼｯｸUB" pitchFamily="50" charset="-128"/>
              </a:rPr>
              <a:t>宛先・</a:t>
            </a:r>
            <a:r>
              <a:rPr lang="ja-JP" altLang="en-US" sz="2800" dirty="0" smtClean="0">
                <a:solidFill>
                  <a:srgbClr val="215968"/>
                </a:solidFill>
                <a:ea typeface="HGP創英角ｺﾞｼｯｸUB" pitchFamily="50" charset="-128"/>
              </a:rPr>
              <a:t>提出先を入</a:t>
            </a:r>
            <a:r>
              <a:rPr lang="ja-JP" altLang="en-US" sz="2800" dirty="0" smtClean="0">
                <a:solidFill>
                  <a:schemeClr val="accent5">
                    <a:lumMod val="50000"/>
                  </a:schemeClr>
                </a:solidFill>
                <a:ea typeface="HGP創英角ｺﾞｼｯｸUB" pitchFamily="50" charset="-128"/>
              </a:rPr>
              <a:t>力</a:t>
            </a:r>
            <a:endParaRPr lang="ja-JP" altLang="ja-JP" sz="2800" dirty="0">
              <a:solidFill>
                <a:schemeClr val="accent5">
                  <a:lumMod val="50000"/>
                </a:schemeClr>
              </a:solidFill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711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9</a:t>
            </a:fld>
            <a:endParaRPr lang="en-US" altLang="ja-JP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84468" y="-2995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１</a:t>
            </a:r>
            <a:endParaRPr kumimoji="1" lang="ja-JP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-35889" y="615736"/>
            <a:ext cx="353943" cy="50109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100" dirty="0" smtClean="0">
                <a:solidFill>
                  <a:srgbClr val="75A4DD"/>
                </a:solidFill>
                <a:latin typeface="+mj-ea"/>
                <a:ea typeface="+mj-ea"/>
              </a:rPr>
              <a:t>第３章</a:t>
            </a:r>
            <a:endParaRPr kumimoji="1" lang="ja-JP" altLang="en-US" sz="1100" dirty="0">
              <a:solidFill>
                <a:srgbClr val="75A4DD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0159378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10</a:t>
            </a:fld>
            <a:endParaRPr lang="en-US" altLang="ja-JP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84468" y="-2995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２</a:t>
            </a:r>
            <a:endParaRPr kumimoji="1" lang="ja-JP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-35889" y="615736"/>
            <a:ext cx="353943" cy="50109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100" dirty="0" smtClean="0">
                <a:solidFill>
                  <a:srgbClr val="75A4DD"/>
                </a:solidFill>
                <a:latin typeface="+mj-ea"/>
                <a:ea typeface="+mj-ea"/>
              </a:rPr>
              <a:t>第３章</a:t>
            </a:r>
            <a:endParaRPr kumimoji="1" lang="ja-JP" altLang="en-US" sz="1100" dirty="0">
              <a:solidFill>
                <a:srgbClr val="75A4DD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70711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dirty="0" smtClean="0"/>
              <a:t>ま　と　め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11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43510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第１章</a:t>
            </a:r>
          </a:p>
          <a:p>
            <a:r>
              <a:rPr lang="ja-JP" altLang="en-US" dirty="0" smtClean="0"/>
              <a:t>第２章</a:t>
            </a:r>
          </a:p>
          <a:p>
            <a:r>
              <a:rPr kumimoji="1" lang="ja-JP" altLang="en-US" dirty="0" smtClean="0"/>
              <a:t>第３章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3415738" y="2123855"/>
            <a:ext cx="3226492" cy="651130"/>
          </a:xfrm>
        </p:spPr>
        <p:txBody>
          <a:bodyPr/>
          <a:lstStyle/>
          <a:p>
            <a:r>
              <a:rPr kumimoji="1" lang="ja-JP" altLang="en-US" dirty="0" smtClean="0"/>
              <a:t>目　次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420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11560" y="1219399"/>
            <a:ext cx="112082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第</a:t>
            </a:r>
            <a:r>
              <a:rPr kumimoji="1" lang="ja-JP" altLang="en-US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１</a:t>
            </a:r>
            <a:r>
              <a:rPr kumimoji="1" lang="ja-JP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章</a:t>
            </a:r>
            <a:endParaRPr kumimoji="1" lang="ja-JP" alt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2577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84468" y="-2995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１</a:t>
            </a:r>
            <a:endParaRPr kumimoji="1" lang="ja-JP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-57418" y="603210"/>
            <a:ext cx="353943" cy="62054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rgbClr val="75A4DD"/>
                </a:solidFill>
                <a:latin typeface="+mj-ea"/>
                <a:ea typeface="+mj-ea"/>
              </a:rPr>
              <a:t>第１章</a:t>
            </a:r>
            <a:endParaRPr kumimoji="1" lang="ja-JP" altLang="en-US" sz="1100" dirty="0">
              <a:solidFill>
                <a:srgbClr val="75A4DD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27891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4</a:t>
            </a:fld>
            <a:endParaRPr lang="en-US" altLang="ja-JP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84468" y="-2995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２</a:t>
            </a:r>
            <a:endParaRPr kumimoji="1" lang="ja-JP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-62517" y="603210"/>
            <a:ext cx="353943" cy="50109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100" dirty="0" smtClean="0">
                <a:solidFill>
                  <a:srgbClr val="75A4DD"/>
                </a:solidFill>
                <a:latin typeface="+mj-ea"/>
                <a:ea typeface="+mj-ea"/>
              </a:rPr>
              <a:t>第１章</a:t>
            </a:r>
            <a:endParaRPr kumimoji="1" lang="ja-JP" altLang="en-US" sz="1100" dirty="0">
              <a:solidFill>
                <a:srgbClr val="75A4DD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139879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11560" y="1219399"/>
            <a:ext cx="11224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第</a:t>
            </a:r>
            <a:r>
              <a:rPr kumimoji="1" lang="ja-JP" altLang="en-US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２</a:t>
            </a:r>
            <a:r>
              <a:rPr kumimoji="1" lang="ja-JP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章</a:t>
            </a:r>
            <a:endParaRPr kumimoji="1" lang="ja-JP" alt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9603659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6</a:t>
            </a:fld>
            <a:endParaRPr lang="en-US" altLang="ja-JP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84468" y="-2995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１</a:t>
            </a:r>
            <a:endParaRPr kumimoji="1" lang="ja-JP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-57418" y="603210"/>
            <a:ext cx="353943" cy="62054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rgbClr val="75A4DD"/>
                </a:solidFill>
                <a:latin typeface="+mj-ea"/>
                <a:ea typeface="+mj-ea"/>
              </a:rPr>
              <a:t>第２章</a:t>
            </a:r>
            <a:endParaRPr kumimoji="1" lang="ja-JP" altLang="en-US" sz="1100" dirty="0">
              <a:solidFill>
                <a:srgbClr val="75A4DD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90140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7</a:t>
            </a:fld>
            <a:endParaRPr lang="en-US" altLang="ja-JP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84468" y="-2995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２</a:t>
            </a:r>
            <a:endParaRPr kumimoji="1" lang="ja-JP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-57418" y="603210"/>
            <a:ext cx="353943" cy="62054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rgbClr val="75A4DD"/>
                </a:solidFill>
                <a:latin typeface="+mj-ea"/>
                <a:ea typeface="+mj-ea"/>
              </a:rPr>
              <a:t>第２章</a:t>
            </a:r>
            <a:endParaRPr kumimoji="1" lang="ja-JP" altLang="en-US" sz="1100" dirty="0">
              <a:solidFill>
                <a:srgbClr val="75A4DD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3067504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11560" y="1219399"/>
            <a:ext cx="11224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第</a:t>
            </a:r>
            <a:r>
              <a:rPr kumimoji="1" lang="ja-JP" altLang="en-US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３</a:t>
            </a:r>
            <a:r>
              <a:rPr kumimoji="1" lang="ja-JP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章</a:t>
            </a:r>
            <a:endParaRPr kumimoji="1" lang="ja-JP" alt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407018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899</TotalTime>
  <Words>57</Words>
  <Application>Microsoft Office PowerPoint</Application>
  <PresentationFormat>画面に合わせる (4:3)</PresentationFormat>
  <Paragraphs>47</Paragraphs>
  <Slides>12</Slides>
  <Notes>12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12</vt:i4>
      </vt:variant>
    </vt:vector>
  </HeadingPairs>
  <TitlesOfParts>
    <vt:vector size="14" baseType="lpstr">
      <vt:lpstr>標準デザイン</vt:lpstr>
      <vt:lpstr>デザインの設定</vt:lpstr>
      <vt:lpstr>PowerPoint プレゼンテーション</vt:lpstr>
      <vt:lpstr>目　次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ま　と　め</vt:lpstr>
    </vt:vector>
  </TitlesOfParts>
  <Company>システムリサーチ＆コンサルト株式会社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住中　光夫</dc:creator>
  <cp:lastModifiedBy>sachie-e</cp:lastModifiedBy>
  <cp:revision>68</cp:revision>
  <dcterms:created xsi:type="dcterms:W3CDTF">2004-08-19T09:46:55Z</dcterms:created>
  <dcterms:modified xsi:type="dcterms:W3CDTF">2011-12-14T17:35:11Z</dcterms:modified>
</cp:coreProperties>
</file>