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4"/>
  </p:notesMasterIdLst>
  <p:sldIdLst>
    <p:sldId id="275" r:id="rId2"/>
    <p:sldId id="276" r:id="rId3"/>
    <p:sldId id="279" r:id="rId4"/>
    <p:sldId id="278" r:id="rId5"/>
    <p:sldId id="282" r:id="rId6"/>
    <p:sldId id="280" r:id="rId7"/>
    <p:sldId id="283" r:id="rId8"/>
    <p:sldId id="284" r:id="rId9"/>
    <p:sldId id="281" r:id="rId10"/>
    <p:sldId id="285" r:id="rId11"/>
    <p:sldId id="286" r:id="rId12"/>
    <p:sldId id="287" r:id="rId1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66"/>
    <a:srgbClr val="006600"/>
    <a:srgbClr val="FFFFCC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7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AAA307-8477-4EDC-9C45-15AE2D3BE4A0}" type="datetimeFigureOut">
              <a:rPr kumimoji="1" lang="ja-JP" altLang="en-US" smtClean="0"/>
              <a:t>2011/12/19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F5D54D-0D0E-4B9B-B206-510D7E2AB9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4412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 userDrawn="1"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正方形/長方形 5"/>
          <p:cNvSpPr/>
          <p:nvPr userDrawn="1"/>
        </p:nvSpPr>
        <p:spPr>
          <a:xfrm>
            <a:off x="0" y="0"/>
            <a:ext cx="9144000" cy="4149080"/>
          </a:xfrm>
          <a:prstGeom prst="rect">
            <a:avLst/>
          </a:prstGeom>
          <a:solidFill>
            <a:srgbClr val="99FF66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683568" y="1556792"/>
            <a:ext cx="7776864" cy="1728192"/>
          </a:xfrm>
          <a:prstGeom prst="rect">
            <a:avLst/>
          </a:prstGeom>
          <a:solidFill>
            <a:srgbClr val="00B050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71600" y="2060848"/>
            <a:ext cx="7272808" cy="922965"/>
          </a:xfrm>
          <a:noFill/>
        </p:spPr>
        <p:txBody>
          <a:bodyPr/>
          <a:lstStyle>
            <a:lvl1pPr algn="dist">
              <a:defRPr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96244" y="3284984"/>
            <a:ext cx="5951512" cy="504056"/>
          </a:xfrm>
        </p:spPr>
        <p:txBody>
          <a:bodyPr>
            <a:normAutofit/>
          </a:bodyPr>
          <a:lstStyle>
            <a:lvl1pPr marL="0" indent="0" algn="dist">
              <a:buNone/>
              <a:defRPr sz="2400">
                <a:solidFill>
                  <a:schemeClr val="accent5">
                    <a:lumMod val="5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 smtClean="0"/>
              <a:t>マスター サブタイトルの書式設定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 bwMode="gray">
          <a:xfrm>
            <a:off x="251520" y="2996952"/>
            <a:ext cx="8640960" cy="7200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kern="0" dirty="0">
              <a:solidFill>
                <a:srgbClr val="FFFFFF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5179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0585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6227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0445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目次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 userDrawn="1"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886221" y="3717032"/>
            <a:ext cx="5364088" cy="2088232"/>
          </a:xfrm>
          <a:solidFill>
            <a:schemeClr val="bg1">
              <a:alpha val="49000"/>
            </a:schemeClr>
          </a:solidFill>
        </p:spPr>
        <p:txBody>
          <a:bodyPr anchor="ctr" anchorCtr="0">
            <a:normAutofit/>
          </a:bodyPr>
          <a:lstStyle>
            <a:lvl1pPr marL="0" indent="0">
              <a:lnSpc>
                <a:spcPct val="150000"/>
              </a:lnSpc>
              <a:buNone/>
              <a:defRPr sz="2400">
                <a:solidFill>
                  <a:srgbClr val="006600"/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10" name="正方形/長方形 9"/>
          <p:cNvSpPr/>
          <p:nvPr userDrawn="1"/>
        </p:nvSpPr>
        <p:spPr>
          <a:xfrm>
            <a:off x="0" y="0"/>
            <a:ext cx="9144000" cy="2996952"/>
          </a:xfrm>
          <a:prstGeom prst="rect">
            <a:avLst/>
          </a:prstGeom>
          <a:solidFill>
            <a:srgbClr val="99FF66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1886221" y="1772816"/>
            <a:ext cx="5364088" cy="1224136"/>
          </a:xfrm>
          <a:prstGeom prst="rect">
            <a:avLst/>
          </a:prstGeom>
          <a:solidFill>
            <a:srgbClr val="00B050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正方形/長方形 7"/>
          <p:cNvSpPr/>
          <p:nvPr userDrawn="1"/>
        </p:nvSpPr>
        <p:spPr bwMode="gray">
          <a:xfrm flipV="1">
            <a:off x="1828227" y="2708918"/>
            <a:ext cx="5480077" cy="4571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kern="0" dirty="0">
              <a:solidFill>
                <a:srgbClr val="FFFFFF"/>
              </a:solidFill>
              <a:latin typeface="Calibri"/>
              <a:ea typeface="HGPｺﾞｼｯｸE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705" y="2023317"/>
            <a:ext cx="5253120" cy="631731"/>
          </a:xfrm>
        </p:spPr>
        <p:txBody>
          <a:bodyPr anchor="t">
            <a:noAutofit/>
          </a:bodyPr>
          <a:lstStyle>
            <a:lvl1pPr algn="ctr">
              <a:defRPr sz="3200" b="0" cap="all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36809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 userDrawn="1"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正方形/長方形 7"/>
          <p:cNvSpPr/>
          <p:nvPr userDrawn="1"/>
        </p:nvSpPr>
        <p:spPr>
          <a:xfrm>
            <a:off x="0" y="1484784"/>
            <a:ext cx="9144000" cy="2376264"/>
          </a:xfrm>
          <a:prstGeom prst="rect">
            <a:avLst/>
          </a:prstGeom>
          <a:solidFill>
            <a:srgbClr val="99FF66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843808" y="4449093"/>
            <a:ext cx="5760640" cy="1716211"/>
          </a:xfrm>
          <a:solidFill>
            <a:srgbClr val="FFFF99">
              <a:alpha val="71765"/>
            </a:srgbClr>
          </a:solidFill>
        </p:spPr>
        <p:txBody>
          <a:bodyPr anchor="ctr" anchorCtr="0"/>
          <a:lstStyle>
            <a:lvl1pPr marL="0" indent="0">
              <a:lnSpc>
                <a:spcPct val="150000"/>
              </a:lnSpc>
              <a:buNone/>
              <a:defRPr sz="2000">
                <a:solidFill>
                  <a:srgbClr val="006600"/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  <p:sp>
        <p:nvSpPr>
          <p:cNvPr id="9" name="正方形/長方形 8"/>
          <p:cNvSpPr/>
          <p:nvPr userDrawn="1"/>
        </p:nvSpPr>
        <p:spPr>
          <a:xfrm>
            <a:off x="0" y="2348880"/>
            <a:ext cx="9144000" cy="1080119"/>
          </a:xfrm>
          <a:prstGeom prst="rect">
            <a:avLst/>
          </a:prstGeom>
          <a:solidFill>
            <a:srgbClr val="00B050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5576" y="2495180"/>
            <a:ext cx="7772400" cy="645788"/>
          </a:xfrm>
        </p:spPr>
        <p:txBody>
          <a:bodyPr anchor="t"/>
          <a:lstStyle>
            <a:lvl1pPr algn="dist">
              <a:defRPr sz="4000" b="0" cap="all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 userDrawn="1"/>
        </p:nvSpPr>
        <p:spPr bwMode="gray">
          <a:xfrm>
            <a:off x="467544" y="3212976"/>
            <a:ext cx="8208912" cy="4914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kern="0" dirty="0">
              <a:solidFill>
                <a:srgbClr val="FFFFFF"/>
              </a:solidFill>
              <a:latin typeface="Calibri"/>
              <a:ea typeface="HGPｺﾞｼｯｸE"/>
            </a:endParaRPr>
          </a:p>
        </p:txBody>
      </p:sp>
    </p:spTree>
    <p:extLst>
      <p:ext uri="{BB962C8B-B14F-4D97-AF65-F5344CB8AC3E}">
        <p14:creationId xmlns:p14="http://schemas.microsoft.com/office/powerpoint/2010/main" val="1294032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　　本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1627" cy="908720"/>
          </a:xfrm>
          <a:prstGeom prst="rect">
            <a:avLst/>
          </a:prstGeom>
        </p:spPr>
      </p:pic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5940152" y="6381328"/>
            <a:ext cx="2895600" cy="365125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3995936" y="6592267"/>
            <a:ext cx="1152128" cy="365125"/>
          </a:xfrm>
        </p:spPr>
        <p:txBody>
          <a:bodyPr/>
          <a:lstStyle>
            <a:lvl1pPr algn="ctr">
              <a:defRPr/>
            </a:lvl1pPr>
          </a:lstStyle>
          <a:p>
            <a:fld id="{F955537F-92B3-43CD-9001-5B5F46056014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rgbClr val="99FF66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1043608" y="1"/>
            <a:ext cx="8100391" cy="692731"/>
          </a:xfrm>
          <a:prstGeom prst="rect">
            <a:avLst/>
          </a:prstGeom>
          <a:solidFill>
            <a:srgbClr val="00B050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正方形/長方形 6"/>
          <p:cNvSpPr/>
          <p:nvPr userDrawn="1"/>
        </p:nvSpPr>
        <p:spPr bwMode="gray">
          <a:xfrm>
            <a:off x="605812" y="647013"/>
            <a:ext cx="8538187" cy="4571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kern="0" dirty="0">
              <a:solidFill>
                <a:srgbClr val="FFFFFF"/>
              </a:solidFill>
              <a:latin typeface="Calibri"/>
              <a:ea typeface="HGPｺﾞｼｯｸE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31640" y="0"/>
            <a:ext cx="7200800" cy="647013"/>
          </a:xfrm>
        </p:spPr>
        <p:txBody>
          <a:bodyPr>
            <a:normAutofit/>
          </a:bodyPr>
          <a:lstStyle>
            <a:lvl1pPr algn="dist">
              <a:defRPr sz="3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3552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900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7555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154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579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590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6911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1" r:id="rId3"/>
    <p:sldLayoutId id="2147483654" r:id="rId4"/>
    <p:sldLayoutId id="2147483650" r:id="rId5"/>
    <p:sldLayoutId id="2147483652" r:id="rId6"/>
    <p:sldLayoutId id="2147483653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71600" y="1772816"/>
            <a:ext cx="7272808" cy="1210997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サブタイトル 1"/>
          <p:cNvSpPr txBox="1">
            <a:spLocks/>
          </p:cNvSpPr>
          <p:nvPr/>
        </p:nvSpPr>
        <p:spPr>
          <a:xfrm>
            <a:off x="2496344" y="5949280"/>
            <a:ext cx="4151312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HGP創英角ｺﾞｼｯｸUB" pitchFamily="50" charset="-128"/>
                <a:ea typeface="HGP創英角ｺﾞｼｯｸUB" pitchFamily="50" charset="-128"/>
                <a:cs typeface="+mn-cs"/>
              </a:rPr>
              <a:t>会社名・部署名を入力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HGP創英角ｺﾞｼｯｸUB" pitchFamily="50" charset="-128"/>
              <a:ea typeface="HGP創英角ｺﾞｼｯｸUB" pitchFamily="50" charset="-128"/>
              <a:cs typeface="+mn-cs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7504" y="188640"/>
            <a:ext cx="4320480" cy="432048"/>
          </a:xfrm>
          <a:prstGeom prst="rect">
            <a:avLst/>
          </a:prstGeom>
          <a:solidFill>
            <a:schemeClr val="bg1">
              <a:alpha val="6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accent1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宛先・提出先を入力</a:t>
            </a:r>
            <a:endParaRPr kumimoji="1" lang="ja-JP" altLang="en-US" sz="2800" dirty="0">
              <a:solidFill>
                <a:schemeClr val="accent1">
                  <a:lumMod val="7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32359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9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245" y="0"/>
            <a:ext cx="6303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 smtClean="0">
                <a:solidFill>
                  <a:schemeClr val="accent5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第</a:t>
            </a:r>
            <a:r>
              <a:rPr kumimoji="1" lang="ja-JP" altLang="en-US" sz="2000" dirty="0" smtClean="0">
                <a:solidFill>
                  <a:schemeClr val="accent5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３</a:t>
            </a:r>
            <a:r>
              <a:rPr kumimoji="1" lang="ja-JP" altLang="en-US" sz="900" dirty="0" smtClean="0">
                <a:solidFill>
                  <a:schemeClr val="accent5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章</a:t>
            </a:r>
          </a:p>
          <a:p>
            <a:pPr algn="ctr"/>
            <a:r>
              <a:rPr lang="ja-JP" altLang="en-US" sz="2800" dirty="0">
                <a:solidFill>
                  <a:schemeClr val="accent5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１</a:t>
            </a:r>
            <a:endParaRPr kumimoji="1" lang="ja-JP" altLang="en-US" sz="2800" dirty="0">
              <a:solidFill>
                <a:schemeClr val="accent5">
                  <a:lumMod val="7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53776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10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245" y="0"/>
            <a:ext cx="6303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 smtClean="0">
                <a:solidFill>
                  <a:schemeClr val="accent5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第</a:t>
            </a:r>
            <a:r>
              <a:rPr kumimoji="1" lang="ja-JP" altLang="en-US" sz="2000" dirty="0" smtClean="0">
                <a:solidFill>
                  <a:schemeClr val="accent5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３</a:t>
            </a:r>
            <a:r>
              <a:rPr kumimoji="1" lang="ja-JP" altLang="en-US" sz="900" dirty="0" smtClean="0">
                <a:solidFill>
                  <a:schemeClr val="accent5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章</a:t>
            </a:r>
          </a:p>
          <a:p>
            <a:pPr algn="ctr"/>
            <a:r>
              <a:rPr lang="ja-JP" altLang="en-US" sz="2800" dirty="0" smtClean="0">
                <a:solidFill>
                  <a:schemeClr val="accent5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２</a:t>
            </a:r>
            <a:endParaRPr kumimoji="1" lang="ja-JP" altLang="en-US" sz="2800" dirty="0">
              <a:solidFill>
                <a:schemeClr val="accent5">
                  <a:lumMod val="7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34925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11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kumimoji="1" lang="ja-JP" altLang="en-US" dirty="0" smtClean="0"/>
              <a:t>ま　と　</a:t>
            </a:r>
            <a:r>
              <a:rPr lang="ja-JP" altLang="en-US" dirty="0" smtClean="0"/>
              <a:t>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7401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第１章　</a:t>
            </a:r>
          </a:p>
          <a:p>
            <a:r>
              <a:rPr lang="ja-JP" altLang="en-US" dirty="0" smtClean="0"/>
              <a:t>第２章　</a:t>
            </a:r>
          </a:p>
          <a:p>
            <a:r>
              <a:rPr kumimoji="1" lang="ja-JP" altLang="en-US" dirty="0" smtClean="0"/>
              <a:t>第３章　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　次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4936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/>
              <a:t>２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755576" y="2420888"/>
            <a:ext cx="7772400" cy="792088"/>
          </a:xfrm>
        </p:spPr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660232" y="764704"/>
            <a:ext cx="205697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 smtClean="0">
                <a:solidFill>
                  <a:schemeClr val="accent5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第</a:t>
            </a:r>
            <a:r>
              <a:rPr kumimoji="1" lang="ja-JP" altLang="en-US" sz="8800" dirty="0" smtClean="0">
                <a:solidFill>
                  <a:schemeClr val="accent5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１</a:t>
            </a:r>
            <a:r>
              <a:rPr kumimoji="1" lang="ja-JP" altLang="en-US" sz="4000" dirty="0" smtClean="0">
                <a:solidFill>
                  <a:schemeClr val="accent5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章</a:t>
            </a:r>
            <a:endParaRPr kumimoji="1" lang="ja-JP" altLang="en-US" sz="4000" dirty="0">
              <a:solidFill>
                <a:schemeClr val="accent5">
                  <a:lumMod val="7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18315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3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245" y="0"/>
            <a:ext cx="6078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 smtClean="0">
                <a:solidFill>
                  <a:schemeClr val="accent5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第</a:t>
            </a:r>
            <a:r>
              <a:rPr kumimoji="1" lang="ja-JP" altLang="en-US" sz="2000" dirty="0" smtClean="0">
                <a:solidFill>
                  <a:schemeClr val="accent5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１</a:t>
            </a:r>
            <a:r>
              <a:rPr kumimoji="1" lang="ja-JP" altLang="en-US" sz="900" dirty="0" smtClean="0">
                <a:solidFill>
                  <a:schemeClr val="accent5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章</a:t>
            </a:r>
          </a:p>
          <a:p>
            <a:pPr algn="ctr"/>
            <a:r>
              <a:rPr lang="ja-JP" altLang="en-US" sz="2800" dirty="0">
                <a:solidFill>
                  <a:schemeClr val="accent5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１</a:t>
            </a:r>
            <a:endParaRPr kumimoji="1" lang="ja-JP" altLang="en-US" sz="2800" dirty="0">
              <a:solidFill>
                <a:schemeClr val="accent5">
                  <a:lumMod val="7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241710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4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245" y="0"/>
            <a:ext cx="6078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 smtClean="0">
                <a:solidFill>
                  <a:schemeClr val="accent5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第</a:t>
            </a:r>
            <a:r>
              <a:rPr kumimoji="1" lang="ja-JP" altLang="en-US" sz="2000" dirty="0" smtClean="0">
                <a:solidFill>
                  <a:schemeClr val="accent5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１</a:t>
            </a:r>
            <a:r>
              <a:rPr kumimoji="1" lang="ja-JP" altLang="en-US" sz="900" dirty="0" smtClean="0">
                <a:solidFill>
                  <a:schemeClr val="accent5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章</a:t>
            </a:r>
          </a:p>
          <a:p>
            <a:pPr algn="ctr"/>
            <a:r>
              <a:rPr lang="ja-JP" altLang="en-US" sz="2800" dirty="0" smtClean="0">
                <a:solidFill>
                  <a:schemeClr val="accent5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２</a:t>
            </a:r>
            <a:endParaRPr kumimoji="1" lang="ja-JP" altLang="en-US" sz="2800" dirty="0">
              <a:solidFill>
                <a:schemeClr val="accent5">
                  <a:lumMod val="7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908742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/>
              <a:t>２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755576" y="2348880"/>
            <a:ext cx="7772400" cy="864096"/>
          </a:xfrm>
        </p:spPr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660232" y="764704"/>
            <a:ext cx="205697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 smtClean="0">
                <a:solidFill>
                  <a:schemeClr val="accent5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第</a:t>
            </a:r>
            <a:r>
              <a:rPr kumimoji="1" lang="ja-JP" altLang="en-US" sz="8800" dirty="0" smtClean="0">
                <a:solidFill>
                  <a:schemeClr val="accent5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２</a:t>
            </a:r>
            <a:r>
              <a:rPr kumimoji="1" lang="ja-JP" altLang="en-US" sz="4000" dirty="0" smtClean="0">
                <a:solidFill>
                  <a:schemeClr val="accent5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章</a:t>
            </a:r>
            <a:endParaRPr kumimoji="1" lang="ja-JP" altLang="en-US" sz="4000" dirty="0">
              <a:solidFill>
                <a:schemeClr val="accent5">
                  <a:lumMod val="7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364901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6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245" y="0"/>
            <a:ext cx="6303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 smtClean="0">
                <a:solidFill>
                  <a:schemeClr val="accent5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第</a:t>
            </a:r>
            <a:r>
              <a:rPr kumimoji="1" lang="ja-JP" altLang="en-US" sz="2000" dirty="0" smtClean="0">
                <a:solidFill>
                  <a:schemeClr val="accent5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２</a:t>
            </a:r>
            <a:r>
              <a:rPr kumimoji="1" lang="ja-JP" altLang="en-US" sz="900" dirty="0" smtClean="0">
                <a:solidFill>
                  <a:schemeClr val="accent5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章</a:t>
            </a:r>
          </a:p>
          <a:p>
            <a:pPr algn="ctr"/>
            <a:r>
              <a:rPr lang="ja-JP" altLang="en-US" sz="2800" dirty="0">
                <a:solidFill>
                  <a:schemeClr val="accent5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１</a:t>
            </a:r>
            <a:endParaRPr kumimoji="1" lang="ja-JP" altLang="en-US" sz="2800" dirty="0">
              <a:solidFill>
                <a:schemeClr val="accent5">
                  <a:lumMod val="7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45569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7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245" y="0"/>
            <a:ext cx="6303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 smtClean="0">
                <a:solidFill>
                  <a:schemeClr val="accent5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第</a:t>
            </a:r>
            <a:r>
              <a:rPr kumimoji="1" lang="ja-JP" altLang="en-US" sz="2000" dirty="0" smtClean="0">
                <a:solidFill>
                  <a:schemeClr val="accent5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２</a:t>
            </a:r>
            <a:r>
              <a:rPr kumimoji="1" lang="ja-JP" altLang="en-US" sz="900" dirty="0" smtClean="0">
                <a:solidFill>
                  <a:schemeClr val="accent5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章</a:t>
            </a:r>
          </a:p>
          <a:p>
            <a:pPr algn="ctr"/>
            <a:r>
              <a:rPr lang="ja-JP" altLang="en-US" sz="2800" dirty="0" smtClean="0">
                <a:solidFill>
                  <a:schemeClr val="accent5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２</a:t>
            </a:r>
            <a:endParaRPr kumimoji="1" lang="ja-JP" altLang="en-US" sz="2800" dirty="0">
              <a:solidFill>
                <a:schemeClr val="accent5">
                  <a:lumMod val="7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88247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/>
              <a:t>２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755576" y="2348880"/>
            <a:ext cx="7772400" cy="864096"/>
          </a:xfrm>
        </p:spPr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660232" y="764704"/>
            <a:ext cx="205697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 smtClean="0">
                <a:solidFill>
                  <a:schemeClr val="accent5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第</a:t>
            </a:r>
            <a:r>
              <a:rPr kumimoji="1" lang="ja-JP" altLang="en-US" sz="8800" dirty="0" smtClean="0">
                <a:solidFill>
                  <a:schemeClr val="accent5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３</a:t>
            </a:r>
            <a:r>
              <a:rPr kumimoji="1" lang="ja-JP" altLang="en-US" sz="4000" dirty="0" smtClean="0">
                <a:solidFill>
                  <a:schemeClr val="accent5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章</a:t>
            </a:r>
            <a:endParaRPr kumimoji="1" lang="ja-JP" altLang="en-US" sz="4000" dirty="0">
              <a:solidFill>
                <a:schemeClr val="accent5">
                  <a:lumMod val="7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594927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43</Words>
  <Application>Microsoft Office PowerPoint</Application>
  <PresentationFormat>画面に合わせる (4:3)</PresentationFormat>
  <Paragraphs>35</Paragraphs>
  <Slides>12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3" baseType="lpstr">
      <vt:lpstr>Office ​​テーマ</vt:lpstr>
      <vt:lpstr>PowerPoint プレゼンテーション</vt:lpstr>
      <vt:lpstr>目　次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ま　と　め</vt:lpstr>
    </vt:vector>
  </TitlesOfParts>
  <Company>システムリサーチ＆コンサルト株式会社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suminaka</dc:creator>
  <cp:lastModifiedBy>住中　恵子</cp:lastModifiedBy>
  <cp:revision>18</cp:revision>
  <dcterms:created xsi:type="dcterms:W3CDTF">2011-09-28T12:39:41Z</dcterms:created>
  <dcterms:modified xsi:type="dcterms:W3CDTF">2011-12-19T03:03:07Z</dcterms:modified>
</cp:coreProperties>
</file>